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handoutMasterIdLst>
    <p:handoutMasterId r:id="rId15"/>
  </p:handoutMasterIdLst>
  <p:sldIdLst>
    <p:sldId id="257" r:id="rId5"/>
    <p:sldId id="1241" r:id="rId6"/>
    <p:sldId id="303" r:id="rId7"/>
    <p:sldId id="321" r:id="rId8"/>
    <p:sldId id="333" r:id="rId9"/>
    <p:sldId id="331" r:id="rId10"/>
    <p:sldId id="1424" r:id="rId11"/>
    <p:sldId id="1242" r:id="rId12"/>
    <p:sldId id="1436" r:id="rId13"/>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D09F67-8DA8-4D3C-8B5F-C47737914817}" v="1188" dt="2025-04-09T07:50:52.962"/>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89089" autoAdjust="0"/>
  </p:normalViewPr>
  <p:slideViewPr>
    <p:cSldViewPr snapToGrid="0">
      <p:cViewPr varScale="1">
        <p:scale>
          <a:sx n="99" d="100"/>
          <a:sy n="99" d="100"/>
        </p:scale>
        <p:origin x="978" y="9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96" d="100"/>
          <a:sy n="96" d="100"/>
        </p:scale>
        <p:origin x="2778"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90E468-E588-4A54-82A2-5C0EFE5CEBF2}" type="doc">
      <dgm:prSet loTypeId="urn:microsoft.com/office/officeart/2005/8/layout/hList1" loCatId="list" qsTypeId="urn:microsoft.com/office/officeart/2005/8/quickstyle/simple2" qsCatId="simple" csTypeId="urn:microsoft.com/office/officeart/2005/8/colors/colorful3" csCatId="colorful" phldr="1"/>
      <dgm:spPr/>
      <dgm:t>
        <a:bodyPr/>
        <a:lstStyle/>
        <a:p>
          <a:endParaRPr lang="sv-SE"/>
        </a:p>
      </dgm:t>
    </dgm:pt>
    <dgm:pt modelId="{88FFBECF-92B4-4164-BCBD-70BB78499A2A}">
      <dgm:prSet phldrT="[Text]"/>
      <dgm:spPr/>
      <dgm:t>
        <a:bodyPr/>
        <a:lstStyle/>
        <a:p>
          <a:r>
            <a:rPr lang="sv-SE" dirty="0"/>
            <a:t>Tillvägagångssätt</a:t>
          </a:r>
        </a:p>
      </dgm:t>
    </dgm:pt>
    <dgm:pt modelId="{E0EA0AF1-5A99-400D-9A94-258F3207BAEA}" type="parTrans" cxnId="{65455CD2-1734-4DE2-A50C-007B17122433}">
      <dgm:prSet/>
      <dgm:spPr/>
      <dgm:t>
        <a:bodyPr/>
        <a:lstStyle/>
        <a:p>
          <a:endParaRPr lang="sv-SE"/>
        </a:p>
      </dgm:t>
    </dgm:pt>
    <dgm:pt modelId="{814DA3BF-DE9E-4DD4-9C53-BCBCF8B4E8B6}" type="sibTrans" cxnId="{65455CD2-1734-4DE2-A50C-007B17122433}">
      <dgm:prSet/>
      <dgm:spPr/>
      <dgm:t>
        <a:bodyPr/>
        <a:lstStyle/>
        <a:p>
          <a:endParaRPr lang="sv-SE"/>
        </a:p>
      </dgm:t>
    </dgm:pt>
    <dgm:pt modelId="{AE5210AC-AB0F-4375-AAB3-49CAD65E6F58}">
      <dgm:prSet phldrT="[Text]"/>
      <dgm:spPr/>
      <dgm:t>
        <a:bodyPr/>
        <a:lstStyle/>
        <a:p>
          <a:r>
            <a:rPr lang="sv-SE" dirty="0"/>
            <a:t>Beslut om att Telge </a:t>
          </a:r>
          <a:r>
            <a:rPr lang="sv-SE" b="1" dirty="0"/>
            <a:t>inte</a:t>
          </a:r>
          <a:r>
            <a:rPr lang="sv-SE" dirty="0"/>
            <a:t> åtgärdar målning / tapet, information från ex. besiktningstekniker.</a:t>
          </a:r>
        </a:p>
      </dgm:t>
    </dgm:pt>
    <dgm:pt modelId="{C7774F8B-3964-4385-A966-F2859667D85A}" type="parTrans" cxnId="{1BE1F414-3C65-4461-B44F-4321E6C815DE}">
      <dgm:prSet/>
      <dgm:spPr/>
      <dgm:t>
        <a:bodyPr/>
        <a:lstStyle/>
        <a:p>
          <a:endParaRPr lang="sv-SE"/>
        </a:p>
      </dgm:t>
    </dgm:pt>
    <dgm:pt modelId="{05FC0A2B-3116-442C-ADE5-6C9D53C42325}" type="sibTrans" cxnId="{1BE1F414-3C65-4461-B44F-4321E6C815DE}">
      <dgm:prSet/>
      <dgm:spPr/>
      <dgm:t>
        <a:bodyPr/>
        <a:lstStyle/>
        <a:p>
          <a:endParaRPr lang="sv-SE"/>
        </a:p>
      </dgm:t>
    </dgm:pt>
    <dgm:pt modelId="{8C999C34-24D3-43D2-A9E1-B018935D7BDE}">
      <dgm:prSet phldrT="[Text]"/>
      <dgm:spPr/>
      <dgm:t>
        <a:bodyPr/>
        <a:lstStyle/>
        <a:p>
          <a:r>
            <a:rPr lang="sv-SE" dirty="0"/>
            <a:t>HG beställer	</a:t>
          </a:r>
        </a:p>
      </dgm:t>
    </dgm:pt>
    <dgm:pt modelId="{B5E40ABA-0C4F-4F2F-8436-49FD5D2C9363}" type="parTrans" cxnId="{11C207E6-EBF2-40D5-8C47-7C78F38EABEB}">
      <dgm:prSet/>
      <dgm:spPr/>
      <dgm:t>
        <a:bodyPr/>
        <a:lstStyle/>
        <a:p>
          <a:endParaRPr lang="sv-SE"/>
        </a:p>
      </dgm:t>
    </dgm:pt>
    <dgm:pt modelId="{ECD2E9DD-5A1B-4D1D-8638-BC5E932BABCF}" type="sibTrans" cxnId="{11C207E6-EBF2-40D5-8C47-7C78F38EABEB}">
      <dgm:prSet/>
      <dgm:spPr/>
      <dgm:t>
        <a:bodyPr/>
        <a:lstStyle/>
        <a:p>
          <a:endParaRPr lang="sv-SE"/>
        </a:p>
      </dgm:t>
    </dgm:pt>
    <dgm:pt modelId="{A944D8CC-4035-41E8-B14A-DAFED3D6B443}">
      <dgm:prSet phldrT="[Text]"/>
      <dgm:spPr/>
      <dgm:t>
        <a:bodyPr/>
        <a:lstStyle/>
        <a:p>
          <a:r>
            <a:rPr lang="sv-SE" dirty="0"/>
            <a:t>HG väljer färg/tapet från hemsidan alt. på distriktskontoret.</a:t>
          </a:r>
        </a:p>
      </dgm:t>
    </dgm:pt>
    <dgm:pt modelId="{16C964B4-F411-40E8-968D-7ED2347CAD35}" type="parTrans" cxnId="{A79D1825-01E3-42B3-8C43-CF7DA007123D}">
      <dgm:prSet/>
      <dgm:spPr/>
      <dgm:t>
        <a:bodyPr/>
        <a:lstStyle/>
        <a:p>
          <a:endParaRPr lang="sv-SE"/>
        </a:p>
      </dgm:t>
    </dgm:pt>
    <dgm:pt modelId="{7EEA6770-4ADB-475D-B733-9207C33471DD}" type="sibTrans" cxnId="{A79D1825-01E3-42B3-8C43-CF7DA007123D}">
      <dgm:prSet/>
      <dgm:spPr/>
      <dgm:t>
        <a:bodyPr/>
        <a:lstStyle/>
        <a:p>
          <a:endParaRPr lang="sv-SE"/>
        </a:p>
      </dgm:t>
    </dgm:pt>
    <dgm:pt modelId="{5987DEC7-7B5E-40A5-B933-DE28838A3F36}">
      <dgm:prSet phldrT="[Text]"/>
      <dgm:spPr/>
      <dgm:t>
        <a:bodyPr/>
        <a:lstStyle/>
        <a:p>
          <a:r>
            <a:rPr lang="sv-SE" dirty="0"/>
            <a:t>Beställning </a:t>
          </a:r>
        </a:p>
      </dgm:t>
    </dgm:pt>
    <dgm:pt modelId="{73591832-EF4F-4599-BCAC-A8B9F720AB9C}" type="parTrans" cxnId="{EBB3AD7E-BC0A-4E29-A297-E978991D1138}">
      <dgm:prSet/>
      <dgm:spPr/>
      <dgm:t>
        <a:bodyPr/>
        <a:lstStyle/>
        <a:p>
          <a:endParaRPr lang="sv-SE"/>
        </a:p>
      </dgm:t>
    </dgm:pt>
    <dgm:pt modelId="{F2BAD7B0-19F4-4014-A726-CA871287EBE5}" type="sibTrans" cxnId="{EBB3AD7E-BC0A-4E29-A297-E978991D1138}">
      <dgm:prSet/>
      <dgm:spPr/>
      <dgm:t>
        <a:bodyPr/>
        <a:lstStyle/>
        <a:p>
          <a:endParaRPr lang="sv-SE"/>
        </a:p>
      </dgm:t>
    </dgm:pt>
    <dgm:pt modelId="{6446AC85-870C-4A27-82B2-83BA9B826262}">
      <dgm:prSet phldrT="[Text]"/>
      <dgm:spPr/>
      <dgm:t>
        <a:bodyPr/>
        <a:lstStyle/>
        <a:p>
          <a:r>
            <a:rPr lang="sv-SE" dirty="0"/>
            <a:t>UTH / KC tar emot intresseanmälan och kontrollerar den.</a:t>
          </a:r>
        </a:p>
      </dgm:t>
    </dgm:pt>
    <dgm:pt modelId="{AAF3211F-3560-46E7-A51F-925E1A9898E4}" type="parTrans" cxnId="{68B496C6-C045-42B3-841F-66B534D10F1E}">
      <dgm:prSet/>
      <dgm:spPr/>
      <dgm:t>
        <a:bodyPr/>
        <a:lstStyle/>
        <a:p>
          <a:endParaRPr lang="sv-SE"/>
        </a:p>
      </dgm:t>
    </dgm:pt>
    <dgm:pt modelId="{012DDF55-81AD-4A07-81DA-9963EFB138B9}" type="sibTrans" cxnId="{68B496C6-C045-42B3-841F-66B534D10F1E}">
      <dgm:prSet/>
      <dgm:spPr/>
      <dgm:t>
        <a:bodyPr/>
        <a:lstStyle/>
        <a:p>
          <a:endParaRPr lang="sv-SE"/>
        </a:p>
      </dgm:t>
    </dgm:pt>
    <dgm:pt modelId="{D6BD565C-DAF5-49DE-8C7C-969F6D230A4C}">
      <dgm:prSet/>
      <dgm:spPr/>
      <dgm:t>
        <a:bodyPr/>
        <a:lstStyle/>
        <a:p>
          <a:r>
            <a:rPr lang="sv-SE" dirty="0"/>
            <a:t>Utförandet</a:t>
          </a:r>
        </a:p>
      </dgm:t>
    </dgm:pt>
    <dgm:pt modelId="{0D639D5C-CE3C-4200-BBF6-39BB515ECC75}" type="parTrans" cxnId="{F8C9A6D9-88C4-477B-8C61-C4820F8BC8B8}">
      <dgm:prSet/>
      <dgm:spPr/>
      <dgm:t>
        <a:bodyPr/>
        <a:lstStyle/>
        <a:p>
          <a:endParaRPr lang="sv-SE"/>
        </a:p>
      </dgm:t>
    </dgm:pt>
    <dgm:pt modelId="{7A2F0397-527A-44C2-98D6-A968849AF806}" type="sibTrans" cxnId="{F8C9A6D9-88C4-477B-8C61-C4820F8BC8B8}">
      <dgm:prSet/>
      <dgm:spPr/>
      <dgm:t>
        <a:bodyPr/>
        <a:lstStyle/>
        <a:p>
          <a:endParaRPr lang="sv-SE"/>
        </a:p>
      </dgm:t>
    </dgm:pt>
    <dgm:pt modelId="{EFBCDDD1-5ABE-406F-B0AB-6FCDBBA45902}">
      <dgm:prSet/>
      <dgm:spPr/>
      <dgm:t>
        <a:bodyPr/>
        <a:lstStyle/>
        <a:p>
          <a:r>
            <a:rPr lang="sv-SE" dirty="0"/>
            <a:t>Fakturering</a:t>
          </a:r>
        </a:p>
      </dgm:t>
    </dgm:pt>
    <dgm:pt modelId="{8C66A41A-7AD4-4735-8646-CB4EF4E36C47}" type="parTrans" cxnId="{B3AE03CF-874A-416C-A330-9C66097528E5}">
      <dgm:prSet/>
      <dgm:spPr/>
      <dgm:t>
        <a:bodyPr/>
        <a:lstStyle/>
        <a:p>
          <a:endParaRPr lang="sv-SE"/>
        </a:p>
      </dgm:t>
    </dgm:pt>
    <dgm:pt modelId="{77A01405-3418-4FBC-B70C-FF91CB86A5A0}" type="sibTrans" cxnId="{B3AE03CF-874A-416C-A330-9C66097528E5}">
      <dgm:prSet/>
      <dgm:spPr/>
      <dgm:t>
        <a:bodyPr/>
        <a:lstStyle/>
        <a:p>
          <a:endParaRPr lang="sv-SE"/>
        </a:p>
      </dgm:t>
    </dgm:pt>
    <dgm:pt modelId="{65AE9907-67E2-4732-A16F-88B7CCFD0025}">
      <dgm:prSet/>
      <dgm:spPr/>
      <dgm:t>
        <a:bodyPr/>
        <a:lstStyle/>
        <a:p>
          <a:r>
            <a:rPr lang="sv-SE" dirty="0"/>
            <a:t>Sandå tar emot AO och utför arbetet inom 2 månader.</a:t>
          </a:r>
        </a:p>
      </dgm:t>
    </dgm:pt>
    <dgm:pt modelId="{1DA3BA0E-D4E9-4C9D-9333-796E00F3CAED}" type="parTrans" cxnId="{98B7FFD3-77D1-45B8-8186-C018FD6A8DBE}">
      <dgm:prSet/>
      <dgm:spPr/>
      <dgm:t>
        <a:bodyPr/>
        <a:lstStyle/>
        <a:p>
          <a:endParaRPr lang="sv-SE"/>
        </a:p>
      </dgm:t>
    </dgm:pt>
    <dgm:pt modelId="{79F7BFF0-170B-40FD-A0A9-D1C27B35F925}" type="sibTrans" cxnId="{98B7FFD3-77D1-45B8-8186-C018FD6A8DBE}">
      <dgm:prSet/>
      <dgm:spPr/>
      <dgm:t>
        <a:bodyPr/>
        <a:lstStyle/>
        <a:p>
          <a:endParaRPr lang="sv-SE"/>
        </a:p>
      </dgm:t>
    </dgm:pt>
    <dgm:pt modelId="{240DD1F3-4DB0-4A39-A292-541C78712FE2}">
      <dgm:prSet/>
      <dgm:spPr/>
      <dgm:t>
        <a:bodyPr/>
        <a:lstStyle/>
        <a:p>
          <a:r>
            <a:rPr lang="sv-SE" dirty="0"/>
            <a:t>TB måleri skickar faktura till HG.</a:t>
          </a:r>
        </a:p>
      </dgm:t>
    </dgm:pt>
    <dgm:pt modelId="{041B071F-7552-415D-A45E-0E82D3321FA4}" type="parTrans" cxnId="{93550A39-750F-4101-AB2C-95BC225CE5A8}">
      <dgm:prSet/>
      <dgm:spPr/>
      <dgm:t>
        <a:bodyPr/>
        <a:lstStyle/>
        <a:p>
          <a:endParaRPr lang="sv-SE"/>
        </a:p>
      </dgm:t>
    </dgm:pt>
    <dgm:pt modelId="{411D12FB-A1FD-4E28-B768-30E036B1F1CA}" type="sibTrans" cxnId="{93550A39-750F-4101-AB2C-95BC225CE5A8}">
      <dgm:prSet/>
      <dgm:spPr/>
      <dgm:t>
        <a:bodyPr/>
        <a:lstStyle/>
        <a:p>
          <a:endParaRPr lang="sv-SE"/>
        </a:p>
      </dgm:t>
    </dgm:pt>
    <dgm:pt modelId="{D78A2541-7DA1-4644-A2A9-03F1DFCFBD9C}">
      <dgm:prSet/>
      <dgm:spPr/>
      <dgm:t>
        <a:bodyPr/>
        <a:lstStyle/>
        <a:p>
          <a:endParaRPr lang="sv-SE" dirty="0"/>
        </a:p>
      </dgm:t>
    </dgm:pt>
    <dgm:pt modelId="{5B8EEF59-DB13-4B72-8D96-1C4A36B4449E}" type="parTrans" cxnId="{82E3AC47-D07E-4F4D-AD22-8AC6AED135CA}">
      <dgm:prSet/>
      <dgm:spPr/>
      <dgm:t>
        <a:bodyPr/>
        <a:lstStyle/>
        <a:p>
          <a:endParaRPr lang="sv-SE"/>
        </a:p>
      </dgm:t>
    </dgm:pt>
    <dgm:pt modelId="{8F4B6819-2E2C-469F-8B01-F069B06F6CE6}" type="sibTrans" cxnId="{82E3AC47-D07E-4F4D-AD22-8AC6AED135CA}">
      <dgm:prSet/>
      <dgm:spPr/>
      <dgm:t>
        <a:bodyPr/>
        <a:lstStyle/>
        <a:p>
          <a:endParaRPr lang="sv-SE"/>
        </a:p>
      </dgm:t>
    </dgm:pt>
    <dgm:pt modelId="{5CA6A1E0-D37B-46D8-8E54-A7BD0107EFE6}">
      <dgm:prSet/>
      <dgm:spPr/>
      <dgm:t>
        <a:bodyPr/>
        <a:lstStyle/>
        <a:p>
          <a:endParaRPr lang="sv-SE" dirty="0"/>
        </a:p>
      </dgm:t>
    </dgm:pt>
    <dgm:pt modelId="{790CC27E-FAF2-437F-973E-473F69F70D0C}" type="parTrans" cxnId="{B6A7BC60-04A8-4FFA-971D-836BBC2C0DCE}">
      <dgm:prSet/>
      <dgm:spPr/>
      <dgm:t>
        <a:bodyPr/>
        <a:lstStyle/>
        <a:p>
          <a:endParaRPr lang="sv-SE"/>
        </a:p>
      </dgm:t>
    </dgm:pt>
    <dgm:pt modelId="{53798684-BE2E-4D56-96CB-18CC183CDAB3}" type="sibTrans" cxnId="{B6A7BC60-04A8-4FFA-971D-836BBC2C0DCE}">
      <dgm:prSet/>
      <dgm:spPr/>
      <dgm:t>
        <a:bodyPr/>
        <a:lstStyle/>
        <a:p>
          <a:endParaRPr lang="sv-SE"/>
        </a:p>
      </dgm:t>
    </dgm:pt>
    <dgm:pt modelId="{3032C0A2-24B8-4E18-9075-B70B6FB64C63}">
      <dgm:prSet phldrT="[Text]"/>
      <dgm:spPr/>
      <dgm:t>
        <a:bodyPr/>
        <a:lstStyle/>
        <a:p>
          <a:r>
            <a:rPr lang="sv-SE" dirty="0"/>
            <a:t>UTH / KC skickar AO i vitec till TB måleri med notering om val färg/tapet samt rum i AO samt skickar mail till hantverk.bostader@telge.se</a:t>
          </a:r>
        </a:p>
      </dgm:t>
    </dgm:pt>
    <dgm:pt modelId="{877E61A1-4D35-4B31-8710-57E61B9B72BA}" type="parTrans" cxnId="{98AADC43-4A54-48A3-96D0-ACBDA99DEFF1}">
      <dgm:prSet/>
      <dgm:spPr/>
      <dgm:t>
        <a:bodyPr/>
        <a:lstStyle/>
        <a:p>
          <a:endParaRPr lang="sv-SE"/>
        </a:p>
      </dgm:t>
    </dgm:pt>
    <dgm:pt modelId="{6AF009D4-A07D-487C-B274-5D1CBCE0FAB6}" type="sibTrans" cxnId="{98AADC43-4A54-48A3-96D0-ACBDA99DEFF1}">
      <dgm:prSet/>
      <dgm:spPr/>
      <dgm:t>
        <a:bodyPr/>
        <a:lstStyle/>
        <a:p>
          <a:endParaRPr lang="sv-SE"/>
        </a:p>
      </dgm:t>
    </dgm:pt>
    <dgm:pt modelId="{D4FC9FEA-403A-4A8A-A3B1-D70969ED04C1}">
      <dgm:prSet/>
      <dgm:spPr/>
      <dgm:t>
        <a:bodyPr/>
        <a:lstStyle/>
        <a:p>
          <a:r>
            <a:rPr lang="sv-SE" dirty="0"/>
            <a:t>Sandå skickar faktura till TB måleri.</a:t>
          </a:r>
        </a:p>
      </dgm:t>
    </dgm:pt>
    <dgm:pt modelId="{BABCB90A-9A68-461D-B461-E5F2E54240A6}" type="parTrans" cxnId="{7B83EB9D-628C-4B07-B71A-22B7C2317299}">
      <dgm:prSet/>
      <dgm:spPr/>
      <dgm:t>
        <a:bodyPr/>
        <a:lstStyle/>
        <a:p>
          <a:endParaRPr lang="sv-SE"/>
        </a:p>
      </dgm:t>
    </dgm:pt>
    <dgm:pt modelId="{06E0B556-ED91-499A-9301-1FC6D18C1A27}" type="sibTrans" cxnId="{7B83EB9D-628C-4B07-B71A-22B7C2317299}">
      <dgm:prSet/>
      <dgm:spPr/>
      <dgm:t>
        <a:bodyPr/>
        <a:lstStyle/>
        <a:p>
          <a:endParaRPr lang="sv-SE"/>
        </a:p>
      </dgm:t>
    </dgm:pt>
    <dgm:pt modelId="{D574C72C-FB42-4DC1-AC58-10E2BE711162}">
      <dgm:prSet phldrT="[Text]"/>
      <dgm:spPr/>
      <dgm:t>
        <a:bodyPr/>
        <a:lstStyle/>
        <a:p>
          <a:r>
            <a:rPr lang="sv-SE" dirty="0"/>
            <a:t>Alternativ att HG själv påkallar detta utan besiktning.</a:t>
          </a:r>
        </a:p>
      </dgm:t>
    </dgm:pt>
    <dgm:pt modelId="{74B9AE47-CAFC-4E59-9A81-448A5B5ED865}" type="parTrans" cxnId="{372506DF-1829-40F9-B31C-52AE0ED050EE}">
      <dgm:prSet/>
      <dgm:spPr/>
      <dgm:t>
        <a:bodyPr/>
        <a:lstStyle/>
        <a:p>
          <a:endParaRPr lang="sv-SE"/>
        </a:p>
      </dgm:t>
    </dgm:pt>
    <dgm:pt modelId="{3B789724-CCB5-46B6-B08B-A91B3CFF2913}" type="sibTrans" cxnId="{372506DF-1829-40F9-B31C-52AE0ED050EE}">
      <dgm:prSet/>
      <dgm:spPr/>
      <dgm:t>
        <a:bodyPr/>
        <a:lstStyle/>
        <a:p>
          <a:endParaRPr lang="sv-SE"/>
        </a:p>
      </dgm:t>
    </dgm:pt>
    <dgm:pt modelId="{2DCC7B30-B090-4E10-AD5D-815D98C036F1}">
      <dgm:prSet phldrT="[Text]"/>
      <dgm:spPr/>
      <dgm:t>
        <a:bodyPr/>
        <a:lstStyle/>
        <a:p>
          <a:endParaRPr lang="sv-SE" dirty="0"/>
        </a:p>
      </dgm:t>
    </dgm:pt>
    <dgm:pt modelId="{1EDE7040-BE2E-4A96-AA69-704A899B215C}" type="parTrans" cxnId="{6849DED0-3D09-413B-8CB4-60999155FAA6}">
      <dgm:prSet/>
      <dgm:spPr/>
      <dgm:t>
        <a:bodyPr/>
        <a:lstStyle/>
        <a:p>
          <a:endParaRPr lang="sv-SE"/>
        </a:p>
      </dgm:t>
    </dgm:pt>
    <dgm:pt modelId="{52D54E99-4551-4FF3-A05F-32F37CEDA1B2}" type="sibTrans" cxnId="{6849DED0-3D09-413B-8CB4-60999155FAA6}">
      <dgm:prSet/>
      <dgm:spPr/>
      <dgm:t>
        <a:bodyPr/>
        <a:lstStyle/>
        <a:p>
          <a:endParaRPr lang="sv-SE"/>
        </a:p>
      </dgm:t>
    </dgm:pt>
    <dgm:pt modelId="{61C75ED6-B5B9-48B3-9AC5-76F877E99928}">
      <dgm:prSet phldrT="[Text]"/>
      <dgm:spPr/>
      <dgm:t>
        <a:bodyPr/>
        <a:lstStyle/>
        <a:p>
          <a:r>
            <a:rPr lang="sv-SE" dirty="0"/>
            <a:t> TB måleri lägger order till Sandå.</a:t>
          </a:r>
        </a:p>
      </dgm:t>
    </dgm:pt>
    <dgm:pt modelId="{B9BAF65F-F7DD-45EF-98C6-6BB9E2EF471C}" type="parTrans" cxnId="{3B54E87C-E0BC-4CE6-88C8-DFFDCD5D3159}">
      <dgm:prSet/>
      <dgm:spPr/>
      <dgm:t>
        <a:bodyPr/>
        <a:lstStyle/>
        <a:p>
          <a:endParaRPr lang="sv-SE"/>
        </a:p>
      </dgm:t>
    </dgm:pt>
    <dgm:pt modelId="{9DA28ABE-E800-45B7-8E3A-5B0819001A81}" type="sibTrans" cxnId="{3B54E87C-E0BC-4CE6-88C8-DFFDCD5D3159}">
      <dgm:prSet/>
      <dgm:spPr/>
      <dgm:t>
        <a:bodyPr/>
        <a:lstStyle/>
        <a:p>
          <a:endParaRPr lang="sv-SE"/>
        </a:p>
      </dgm:t>
    </dgm:pt>
    <dgm:pt modelId="{6C657184-3A22-4134-96FC-E742DA89EEE4}">
      <dgm:prSet/>
      <dgm:spPr/>
      <dgm:t>
        <a:bodyPr/>
        <a:lstStyle/>
        <a:p>
          <a:r>
            <a:rPr lang="sv-SE" dirty="0"/>
            <a:t> Frågor under arbetet hanteras av TB måleri.</a:t>
          </a:r>
        </a:p>
      </dgm:t>
    </dgm:pt>
    <dgm:pt modelId="{5F8FC143-C9EA-4760-A44A-AEC6F926AF89}" type="parTrans" cxnId="{E263E8E2-A93A-4E9E-BB1E-CA44761E2FEB}">
      <dgm:prSet/>
      <dgm:spPr/>
      <dgm:t>
        <a:bodyPr/>
        <a:lstStyle/>
        <a:p>
          <a:endParaRPr lang="sv-SE"/>
        </a:p>
      </dgm:t>
    </dgm:pt>
    <dgm:pt modelId="{E2D4BAE8-6E06-4E0A-A4DD-9CC228377D93}" type="sibTrans" cxnId="{E263E8E2-A93A-4E9E-BB1E-CA44761E2FEB}">
      <dgm:prSet/>
      <dgm:spPr/>
      <dgm:t>
        <a:bodyPr/>
        <a:lstStyle/>
        <a:p>
          <a:endParaRPr lang="sv-SE"/>
        </a:p>
      </dgm:t>
    </dgm:pt>
    <dgm:pt modelId="{7E6C218E-B8C1-46D6-9845-B2361ADAF77B}">
      <dgm:prSet/>
      <dgm:spPr/>
      <dgm:t>
        <a:bodyPr/>
        <a:lstStyle/>
        <a:p>
          <a:r>
            <a:rPr lang="sv-SE" dirty="0"/>
            <a:t>HG mottar fakturan.</a:t>
          </a:r>
        </a:p>
      </dgm:t>
    </dgm:pt>
    <dgm:pt modelId="{404ACCF8-B9A2-4586-8570-C47D01D424B7}" type="parTrans" cxnId="{E0BA4D00-2662-409B-9883-34AB409EC5BD}">
      <dgm:prSet/>
      <dgm:spPr/>
      <dgm:t>
        <a:bodyPr/>
        <a:lstStyle/>
        <a:p>
          <a:endParaRPr lang="sv-SE"/>
        </a:p>
      </dgm:t>
    </dgm:pt>
    <dgm:pt modelId="{4156BB5F-4007-463D-9C1A-24C804A9DD3D}" type="sibTrans" cxnId="{E0BA4D00-2662-409B-9883-34AB409EC5BD}">
      <dgm:prSet/>
      <dgm:spPr/>
      <dgm:t>
        <a:bodyPr/>
        <a:lstStyle/>
        <a:p>
          <a:endParaRPr lang="sv-SE"/>
        </a:p>
      </dgm:t>
    </dgm:pt>
    <dgm:pt modelId="{EFE31F2F-71B3-4872-9582-C2C952CAA87A}">
      <dgm:prSet/>
      <dgm:spPr/>
      <dgm:t>
        <a:bodyPr/>
        <a:lstStyle/>
        <a:p>
          <a:endParaRPr lang="sv-SE" dirty="0"/>
        </a:p>
      </dgm:t>
    </dgm:pt>
    <dgm:pt modelId="{528117B8-2C75-48E4-8ED6-74A3B70D8C93}" type="parTrans" cxnId="{DDB32E5A-F4DB-49E3-A7D3-304CA1047A44}">
      <dgm:prSet/>
      <dgm:spPr/>
      <dgm:t>
        <a:bodyPr/>
        <a:lstStyle/>
        <a:p>
          <a:endParaRPr lang="sv-SE"/>
        </a:p>
      </dgm:t>
    </dgm:pt>
    <dgm:pt modelId="{B01EE0F8-105A-4B58-A4F4-CDD80EC78151}" type="sibTrans" cxnId="{DDB32E5A-F4DB-49E3-A7D3-304CA1047A44}">
      <dgm:prSet/>
      <dgm:spPr/>
      <dgm:t>
        <a:bodyPr/>
        <a:lstStyle/>
        <a:p>
          <a:endParaRPr lang="sv-SE"/>
        </a:p>
      </dgm:t>
    </dgm:pt>
    <dgm:pt modelId="{1E4E14D7-1AF3-4319-BEC9-05941DD0B052}">
      <dgm:prSet/>
      <dgm:spPr/>
      <dgm:t>
        <a:bodyPr/>
        <a:lstStyle/>
        <a:p>
          <a:r>
            <a:rPr lang="sv-SE" dirty="0"/>
            <a:t>Om HG vill delbetala (max 3 mån) behöver hen kontakta kundservice.</a:t>
          </a:r>
        </a:p>
      </dgm:t>
    </dgm:pt>
    <dgm:pt modelId="{1B91F5BB-BF4A-4BEE-93BE-8804B08594AB}" type="parTrans" cxnId="{893A4688-ACC7-4C1D-910F-3A8A58EA3E9E}">
      <dgm:prSet/>
      <dgm:spPr/>
      <dgm:t>
        <a:bodyPr/>
        <a:lstStyle/>
        <a:p>
          <a:endParaRPr lang="sv-SE"/>
        </a:p>
      </dgm:t>
    </dgm:pt>
    <dgm:pt modelId="{E770EB24-F939-4EA4-8AF1-A5A9532ACCAD}" type="sibTrans" cxnId="{893A4688-ACC7-4C1D-910F-3A8A58EA3E9E}">
      <dgm:prSet/>
      <dgm:spPr/>
      <dgm:t>
        <a:bodyPr/>
        <a:lstStyle/>
        <a:p>
          <a:endParaRPr lang="sv-SE"/>
        </a:p>
      </dgm:t>
    </dgm:pt>
    <dgm:pt modelId="{0718CE26-00F8-49FA-8C58-B2AD01D6C6F5}">
      <dgm:prSet/>
      <dgm:spPr/>
      <dgm:t>
        <a:bodyPr/>
        <a:lstStyle/>
        <a:p>
          <a:r>
            <a:rPr lang="sv-SE" dirty="0"/>
            <a:t>TB måleri uppdaterar vitec om underhåll   efter utfört arbete.</a:t>
          </a:r>
        </a:p>
      </dgm:t>
    </dgm:pt>
    <dgm:pt modelId="{DB2A026F-795B-484C-BB4D-FAFF539044A8}" type="parTrans" cxnId="{89B678AC-7D7C-4E02-9B44-DC16EF614A6E}">
      <dgm:prSet/>
      <dgm:spPr/>
      <dgm:t>
        <a:bodyPr/>
        <a:lstStyle/>
        <a:p>
          <a:endParaRPr lang="sv-SE"/>
        </a:p>
      </dgm:t>
    </dgm:pt>
    <dgm:pt modelId="{72570643-036F-4373-AC42-6C635B90F126}" type="sibTrans" cxnId="{89B678AC-7D7C-4E02-9B44-DC16EF614A6E}">
      <dgm:prSet/>
      <dgm:spPr/>
      <dgm:t>
        <a:bodyPr/>
        <a:lstStyle/>
        <a:p>
          <a:endParaRPr lang="sv-SE"/>
        </a:p>
      </dgm:t>
    </dgm:pt>
    <dgm:pt modelId="{3CB02220-0A7E-43D6-BF89-BA0F39B53670}">
      <dgm:prSet phldrT="[Text]"/>
      <dgm:spPr/>
      <dgm:t>
        <a:bodyPr/>
        <a:lstStyle/>
        <a:p>
          <a:r>
            <a:rPr lang="sv-SE" dirty="0"/>
            <a:t>2) Om digitalt gör UTH kontroll via vitec och ger besked till HG.</a:t>
          </a:r>
        </a:p>
      </dgm:t>
    </dgm:pt>
    <dgm:pt modelId="{C8C36101-BE44-4E6E-A67B-A092BD8CE6D9}" type="parTrans" cxnId="{D8A13510-4098-4DC1-9A13-20D371D455AE}">
      <dgm:prSet/>
      <dgm:spPr/>
      <dgm:t>
        <a:bodyPr/>
        <a:lstStyle/>
        <a:p>
          <a:endParaRPr lang="sv-SE"/>
        </a:p>
      </dgm:t>
    </dgm:pt>
    <dgm:pt modelId="{BEB8B430-73A6-4E98-8623-5F1F5C9DC380}" type="sibTrans" cxnId="{D8A13510-4098-4DC1-9A13-20D371D455AE}">
      <dgm:prSet/>
      <dgm:spPr/>
      <dgm:t>
        <a:bodyPr/>
        <a:lstStyle/>
        <a:p>
          <a:endParaRPr lang="sv-SE"/>
        </a:p>
      </dgm:t>
    </dgm:pt>
    <dgm:pt modelId="{82576F85-E0DE-4A67-B9EE-28DF5BE37562}">
      <dgm:prSet phldrT="[Text]"/>
      <dgm:spPr/>
      <dgm:t>
        <a:bodyPr/>
        <a:lstStyle/>
        <a:p>
          <a:r>
            <a:rPr lang="sv-SE" dirty="0"/>
            <a:t>1 ) Om på plats gör KC kontroll via vitec och ger besked till HG.</a:t>
          </a:r>
        </a:p>
      </dgm:t>
    </dgm:pt>
    <dgm:pt modelId="{0D137A9E-33FE-4EFA-B262-2D6C05BDC229}" type="parTrans" cxnId="{CCB68F86-4128-4657-B981-D0560DAAB7D8}">
      <dgm:prSet/>
      <dgm:spPr/>
      <dgm:t>
        <a:bodyPr/>
        <a:lstStyle/>
        <a:p>
          <a:endParaRPr lang="sv-SE"/>
        </a:p>
      </dgm:t>
    </dgm:pt>
    <dgm:pt modelId="{A923806E-3DC4-4CD1-94AF-236C7A4D2EA5}" type="sibTrans" cxnId="{CCB68F86-4128-4657-B981-D0560DAAB7D8}">
      <dgm:prSet/>
      <dgm:spPr/>
      <dgm:t>
        <a:bodyPr/>
        <a:lstStyle/>
        <a:p>
          <a:endParaRPr lang="sv-SE"/>
        </a:p>
      </dgm:t>
    </dgm:pt>
    <dgm:pt modelId="{5A563410-7EB4-4842-B3DA-5F9D09F63D09}" type="pres">
      <dgm:prSet presAssocID="{4B90E468-E588-4A54-82A2-5C0EFE5CEBF2}" presName="Name0" presStyleCnt="0">
        <dgm:presLayoutVars>
          <dgm:dir/>
          <dgm:animLvl val="lvl"/>
          <dgm:resizeHandles val="exact"/>
        </dgm:presLayoutVars>
      </dgm:prSet>
      <dgm:spPr/>
    </dgm:pt>
    <dgm:pt modelId="{B2081B30-9D93-4952-A901-3F158FFCD133}" type="pres">
      <dgm:prSet presAssocID="{88FFBECF-92B4-4164-BCBD-70BB78499A2A}" presName="composite" presStyleCnt="0"/>
      <dgm:spPr/>
    </dgm:pt>
    <dgm:pt modelId="{580DEDD2-34E4-479C-BAA7-6DEF86690A82}" type="pres">
      <dgm:prSet presAssocID="{88FFBECF-92B4-4164-BCBD-70BB78499A2A}" presName="parTx" presStyleLbl="alignNode1" presStyleIdx="0" presStyleCnt="5">
        <dgm:presLayoutVars>
          <dgm:chMax val="0"/>
          <dgm:chPref val="0"/>
          <dgm:bulletEnabled val="1"/>
        </dgm:presLayoutVars>
      </dgm:prSet>
      <dgm:spPr/>
    </dgm:pt>
    <dgm:pt modelId="{3E883D30-F967-4510-AEF0-C699FB77CD07}" type="pres">
      <dgm:prSet presAssocID="{88FFBECF-92B4-4164-BCBD-70BB78499A2A}" presName="desTx" presStyleLbl="alignAccFollowNode1" presStyleIdx="0" presStyleCnt="5">
        <dgm:presLayoutVars>
          <dgm:bulletEnabled val="1"/>
        </dgm:presLayoutVars>
      </dgm:prSet>
      <dgm:spPr/>
    </dgm:pt>
    <dgm:pt modelId="{A8A5077D-C7FF-4397-A8E3-1BAD74AEB8DB}" type="pres">
      <dgm:prSet presAssocID="{814DA3BF-DE9E-4DD4-9C53-BCBCF8B4E8B6}" presName="space" presStyleCnt="0"/>
      <dgm:spPr/>
    </dgm:pt>
    <dgm:pt modelId="{C581C9C5-5588-4D22-A53A-7274960CB87E}" type="pres">
      <dgm:prSet presAssocID="{8C999C34-24D3-43D2-A9E1-B018935D7BDE}" presName="composite" presStyleCnt="0"/>
      <dgm:spPr/>
    </dgm:pt>
    <dgm:pt modelId="{404E76C5-AF51-4DA3-A95C-81654166A196}" type="pres">
      <dgm:prSet presAssocID="{8C999C34-24D3-43D2-A9E1-B018935D7BDE}" presName="parTx" presStyleLbl="alignNode1" presStyleIdx="1" presStyleCnt="5">
        <dgm:presLayoutVars>
          <dgm:chMax val="0"/>
          <dgm:chPref val="0"/>
          <dgm:bulletEnabled val="1"/>
        </dgm:presLayoutVars>
      </dgm:prSet>
      <dgm:spPr/>
    </dgm:pt>
    <dgm:pt modelId="{85785FD6-43D4-4A91-9FF0-DB0FC66E6521}" type="pres">
      <dgm:prSet presAssocID="{8C999C34-24D3-43D2-A9E1-B018935D7BDE}" presName="desTx" presStyleLbl="alignAccFollowNode1" presStyleIdx="1" presStyleCnt="5">
        <dgm:presLayoutVars>
          <dgm:bulletEnabled val="1"/>
        </dgm:presLayoutVars>
      </dgm:prSet>
      <dgm:spPr/>
    </dgm:pt>
    <dgm:pt modelId="{34FE2FAB-2E16-4FEF-AF4D-858DB056E8D7}" type="pres">
      <dgm:prSet presAssocID="{ECD2E9DD-5A1B-4D1D-8638-BC5E932BABCF}" presName="space" presStyleCnt="0"/>
      <dgm:spPr/>
    </dgm:pt>
    <dgm:pt modelId="{A35B3558-1BD0-404B-8EEB-B4F584F8C500}" type="pres">
      <dgm:prSet presAssocID="{5987DEC7-7B5E-40A5-B933-DE28838A3F36}" presName="composite" presStyleCnt="0"/>
      <dgm:spPr/>
    </dgm:pt>
    <dgm:pt modelId="{B8AD69D1-B8AD-4074-8EF1-3AA8888B4D5F}" type="pres">
      <dgm:prSet presAssocID="{5987DEC7-7B5E-40A5-B933-DE28838A3F36}" presName="parTx" presStyleLbl="alignNode1" presStyleIdx="2" presStyleCnt="5">
        <dgm:presLayoutVars>
          <dgm:chMax val="0"/>
          <dgm:chPref val="0"/>
          <dgm:bulletEnabled val="1"/>
        </dgm:presLayoutVars>
      </dgm:prSet>
      <dgm:spPr/>
    </dgm:pt>
    <dgm:pt modelId="{205B2911-4389-48CB-B3B1-665694D7B058}" type="pres">
      <dgm:prSet presAssocID="{5987DEC7-7B5E-40A5-B933-DE28838A3F36}" presName="desTx" presStyleLbl="alignAccFollowNode1" presStyleIdx="2" presStyleCnt="5">
        <dgm:presLayoutVars>
          <dgm:bulletEnabled val="1"/>
        </dgm:presLayoutVars>
      </dgm:prSet>
      <dgm:spPr/>
    </dgm:pt>
    <dgm:pt modelId="{E9515A0F-996A-4383-AD6A-26F8814DF407}" type="pres">
      <dgm:prSet presAssocID="{F2BAD7B0-19F4-4014-A726-CA871287EBE5}" presName="space" presStyleCnt="0"/>
      <dgm:spPr/>
    </dgm:pt>
    <dgm:pt modelId="{F28F62DB-F23B-46E1-BDF8-A339235339E9}" type="pres">
      <dgm:prSet presAssocID="{D6BD565C-DAF5-49DE-8C7C-969F6D230A4C}" presName="composite" presStyleCnt="0"/>
      <dgm:spPr/>
    </dgm:pt>
    <dgm:pt modelId="{12F30AE6-CF6A-4A74-8E22-5BB940758822}" type="pres">
      <dgm:prSet presAssocID="{D6BD565C-DAF5-49DE-8C7C-969F6D230A4C}" presName="parTx" presStyleLbl="alignNode1" presStyleIdx="3" presStyleCnt="5">
        <dgm:presLayoutVars>
          <dgm:chMax val="0"/>
          <dgm:chPref val="0"/>
          <dgm:bulletEnabled val="1"/>
        </dgm:presLayoutVars>
      </dgm:prSet>
      <dgm:spPr/>
    </dgm:pt>
    <dgm:pt modelId="{3B04D2F2-0268-4869-950B-1B77853F16CC}" type="pres">
      <dgm:prSet presAssocID="{D6BD565C-DAF5-49DE-8C7C-969F6D230A4C}" presName="desTx" presStyleLbl="alignAccFollowNode1" presStyleIdx="3" presStyleCnt="5">
        <dgm:presLayoutVars>
          <dgm:bulletEnabled val="1"/>
        </dgm:presLayoutVars>
      </dgm:prSet>
      <dgm:spPr/>
    </dgm:pt>
    <dgm:pt modelId="{BE3A6039-B7FE-4EFA-9440-2091C58D258D}" type="pres">
      <dgm:prSet presAssocID="{7A2F0397-527A-44C2-98D6-A968849AF806}" presName="space" presStyleCnt="0"/>
      <dgm:spPr/>
    </dgm:pt>
    <dgm:pt modelId="{125B54ED-2C36-4ECD-B0BB-06945CA73317}" type="pres">
      <dgm:prSet presAssocID="{EFBCDDD1-5ABE-406F-B0AB-6FCDBBA45902}" presName="composite" presStyleCnt="0"/>
      <dgm:spPr/>
    </dgm:pt>
    <dgm:pt modelId="{84A03B76-EA8D-43B6-AC96-C613245D2924}" type="pres">
      <dgm:prSet presAssocID="{EFBCDDD1-5ABE-406F-B0AB-6FCDBBA45902}" presName="parTx" presStyleLbl="alignNode1" presStyleIdx="4" presStyleCnt="5">
        <dgm:presLayoutVars>
          <dgm:chMax val="0"/>
          <dgm:chPref val="0"/>
          <dgm:bulletEnabled val="1"/>
        </dgm:presLayoutVars>
      </dgm:prSet>
      <dgm:spPr/>
    </dgm:pt>
    <dgm:pt modelId="{F28626D0-8788-4C50-9E97-CB9817D22CE9}" type="pres">
      <dgm:prSet presAssocID="{EFBCDDD1-5ABE-406F-B0AB-6FCDBBA45902}" presName="desTx" presStyleLbl="alignAccFollowNode1" presStyleIdx="4" presStyleCnt="5" custLinFactNeighborX="69">
        <dgm:presLayoutVars>
          <dgm:bulletEnabled val="1"/>
        </dgm:presLayoutVars>
      </dgm:prSet>
      <dgm:spPr/>
    </dgm:pt>
  </dgm:ptLst>
  <dgm:cxnLst>
    <dgm:cxn modelId="{E0BA4D00-2662-409B-9883-34AB409EC5BD}" srcId="{EFBCDDD1-5ABE-406F-B0AB-6FCDBBA45902}" destId="{7E6C218E-B8C1-46D6-9845-B2361ADAF77B}" srcOrd="3" destOrd="0" parTransId="{404ACCF8-B9A2-4586-8570-C47D01D424B7}" sibTransId="{4156BB5F-4007-463D-9C1A-24C804A9DD3D}"/>
    <dgm:cxn modelId="{293A2A0D-A4B0-46FB-BD96-45CBDB50768C}" type="presOf" srcId="{EFBCDDD1-5ABE-406F-B0AB-6FCDBBA45902}" destId="{84A03B76-EA8D-43B6-AC96-C613245D2924}" srcOrd="0" destOrd="0" presId="urn:microsoft.com/office/officeart/2005/8/layout/hList1"/>
    <dgm:cxn modelId="{07F28B0F-05D8-482C-AEE4-8E36E67D2E2A}" type="presOf" srcId="{61C75ED6-B5B9-48B3-9AC5-76F877E99928}" destId="{205B2911-4389-48CB-B3B1-665694D7B058}" srcOrd="0" destOrd="2" presId="urn:microsoft.com/office/officeart/2005/8/layout/hList1"/>
    <dgm:cxn modelId="{D8A13510-4098-4DC1-9A13-20D371D455AE}" srcId="{8C999C34-24D3-43D2-A9E1-B018935D7BDE}" destId="{3CB02220-0A7E-43D6-BF89-BA0F39B53670}" srcOrd="2" destOrd="0" parTransId="{C8C36101-BE44-4E6E-A67B-A092BD8CE6D9}" sibTransId="{BEB8B430-73A6-4E98-8623-5F1F5C9DC380}"/>
    <dgm:cxn modelId="{1BE1F414-3C65-4461-B44F-4321E6C815DE}" srcId="{88FFBECF-92B4-4164-BCBD-70BB78499A2A}" destId="{AE5210AC-AB0F-4375-AAB3-49CAD65E6F58}" srcOrd="0" destOrd="0" parTransId="{C7774F8B-3964-4385-A966-F2859667D85A}" sibTransId="{05FC0A2B-3116-442C-ADE5-6C9D53C42325}"/>
    <dgm:cxn modelId="{A79D1825-01E3-42B3-8C43-CF7DA007123D}" srcId="{8C999C34-24D3-43D2-A9E1-B018935D7BDE}" destId="{A944D8CC-4035-41E8-B14A-DAFED3D6B443}" srcOrd="0" destOrd="0" parTransId="{16C964B4-F411-40E8-968D-7ED2347CAD35}" sibTransId="{7EEA6770-4ADB-475D-B733-9207C33471DD}"/>
    <dgm:cxn modelId="{96401632-3F5A-437A-A804-0962683BB435}" type="presOf" srcId="{7E6C218E-B8C1-46D6-9845-B2361ADAF77B}" destId="{F28626D0-8788-4C50-9E97-CB9817D22CE9}" srcOrd="0" destOrd="3" presId="urn:microsoft.com/office/officeart/2005/8/layout/hList1"/>
    <dgm:cxn modelId="{95FE2C36-21DB-4F56-B33F-4223C7FF40A3}" type="presOf" srcId="{240DD1F3-4DB0-4A39-A292-541C78712FE2}" destId="{F28626D0-8788-4C50-9E97-CB9817D22CE9}" srcOrd="0" destOrd="1" presId="urn:microsoft.com/office/officeart/2005/8/layout/hList1"/>
    <dgm:cxn modelId="{93550A39-750F-4101-AB2C-95BC225CE5A8}" srcId="{EFBCDDD1-5ABE-406F-B0AB-6FCDBBA45902}" destId="{240DD1F3-4DB0-4A39-A292-541C78712FE2}" srcOrd="1" destOrd="0" parTransId="{041B071F-7552-415D-A45E-0E82D3321FA4}" sibTransId="{411D12FB-A1FD-4E28-B768-30E036B1F1CA}"/>
    <dgm:cxn modelId="{09C0A160-DD7E-4109-A0AF-218E219530DB}" type="presOf" srcId="{2DCC7B30-B090-4E10-AD5D-815D98C036F1}" destId="{3E883D30-F967-4510-AEF0-C699FB77CD07}" srcOrd="0" destOrd="1" presId="urn:microsoft.com/office/officeart/2005/8/layout/hList1"/>
    <dgm:cxn modelId="{B6A7BC60-04A8-4FFA-971D-836BBC2C0DCE}" srcId="{EFBCDDD1-5ABE-406F-B0AB-6FCDBBA45902}" destId="{5CA6A1E0-D37B-46D8-8E54-A7BD0107EFE6}" srcOrd="5" destOrd="0" parTransId="{790CC27E-FAF2-437F-973E-473F69F70D0C}" sibTransId="{53798684-BE2E-4D56-96CB-18CC183CDAB3}"/>
    <dgm:cxn modelId="{98AADC43-4A54-48A3-96D0-ACBDA99DEFF1}" srcId="{5987DEC7-7B5E-40A5-B933-DE28838A3F36}" destId="{3032C0A2-24B8-4E18-9075-B70B6FB64C63}" srcOrd="1" destOrd="0" parTransId="{877E61A1-4D35-4B31-8710-57E61B9B72BA}" sibTransId="{6AF009D4-A07D-487C-B274-5D1CBCE0FAB6}"/>
    <dgm:cxn modelId="{ADE12946-E8B4-40D8-8B85-7306EB8CDC6E}" type="presOf" srcId="{D78A2541-7DA1-4644-A2A9-03F1DFCFBD9C}" destId="{F28626D0-8788-4C50-9E97-CB9817D22CE9}" srcOrd="0" destOrd="6" presId="urn:microsoft.com/office/officeart/2005/8/layout/hList1"/>
    <dgm:cxn modelId="{82E3AC47-D07E-4F4D-AD22-8AC6AED135CA}" srcId="{EFBCDDD1-5ABE-406F-B0AB-6FCDBBA45902}" destId="{D78A2541-7DA1-4644-A2A9-03F1DFCFBD9C}" srcOrd="6" destOrd="0" parTransId="{5B8EEF59-DB13-4B72-8D96-1C4A36B4449E}" sibTransId="{8F4B6819-2E2C-469F-8B01-F069B06F6CE6}"/>
    <dgm:cxn modelId="{BDB6DB67-FCF1-46C1-AA1C-88B237651C8D}" type="presOf" srcId="{D4FC9FEA-403A-4A8A-A3B1-D70969ED04C1}" destId="{F28626D0-8788-4C50-9E97-CB9817D22CE9}" srcOrd="0" destOrd="0" presId="urn:microsoft.com/office/officeart/2005/8/layout/hList1"/>
    <dgm:cxn modelId="{C371164D-535B-4256-9B69-F4370062F082}" type="presOf" srcId="{D6BD565C-DAF5-49DE-8C7C-969F6D230A4C}" destId="{12F30AE6-CF6A-4A74-8E22-5BB940758822}" srcOrd="0" destOrd="0" presId="urn:microsoft.com/office/officeart/2005/8/layout/hList1"/>
    <dgm:cxn modelId="{57E4FD4E-5EDC-4EA2-940B-F31E186DD2DE}" type="presOf" srcId="{D574C72C-FB42-4DC1-AC58-10E2BE711162}" destId="{3E883D30-F967-4510-AEF0-C699FB77CD07}" srcOrd="0" destOrd="2" presId="urn:microsoft.com/office/officeart/2005/8/layout/hList1"/>
    <dgm:cxn modelId="{59F63C72-A39D-4C91-8F79-9455C554C2BC}" type="presOf" srcId="{3CB02220-0A7E-43D6-BF89-BA0F39B53670}" destId="{85785FD6-43D4-4A91-9FF0-DB0FC66E6521}" srcOrd="0" destOrd="2" presId="urn:microsoft.com/office/officeart/2005/8/layout/hList1"/>
    <dgm:cxn modelId="{C5E0A175-FE98-4A6D-A33C-79476D43DBA8}" type="presOf" srcId="{82576F85-E0DE-4A67-B9EE-28DF5BE37562}" destId="{85785FD6-43D4-4A91-9FF0-DB0FC66E6521}" srcOrd="0" destOrd="1" presId="urn:microsoft.com/office/officeart/2005/8/layout/hList1"/>
    <dgm:cxn modelId="{49600B58-C9DF-48ED-A0F3-C419AFB6181B}" type="presOf" srcId="{6446AC85-870C-4A27-82B2-83BA9B826262}" destId="{205B2911-4389-48CB-B3B1-665694D7B058}" srcOrd="0" destOrd="0" presId="urn:microsoft.com/office/officeart/2005/8/layout/hList1"/>
    <dgm:cxn modelId="{01266878-A148-484F-A10E-58DBD4AE1CF5}" type="presOf" srcId="{0718CE26-00F8-49FA-8C58-B2AD01D6C6F5}" destId="{3B04D2F2-0268-4869-950B-1B77853F16CC}" srcOrd="0" destOrd="2" presId="urn:microsoft.com/office/officeart/2005/8/layout/hList1"/>
    <dgm:cxn modelId="{DDB32E5A-F4DB-49E3-A7D3-304CA1047A44}" srcId="{EFBCDDD1-5ABE-406F-B0AB-6FCDBBA45902}" destId="{EFE31F2F-71B3-4872-9582-C2C952CAA87A}" srcOrd="2" destOrd="0" parTransId="{528117B8-2C75-48E4-8ED6-74A3B70D8C93}" sibTransId="{B01EE0F8-105A-4B58-A4F4-CDD80EC78151}"/>
    <dgm:cxn modelId="{3B54E87C-E0BC-4CE6-88C8-DFFDCD5D3159}" srcId="{5987DEC7-7B5E-40A5-B933-DE28838A3F36}" destId="{61C75ED6-B5B9-48B3-9AC5-76F877E99928}" srcOrd="2" destOrd="0" parTransId="{B9BAF65F-F7DD-45EF-98C6-6BB9E2EF471C}" sibTransId="{9DA28ABE-E800-45B7-8E3A-5B0819001A81}"/>
    <dgm:cxn modelId="{EBB3AD7E-BC0A-4E29-A297-E978991D1138}" srcId="{4B90E468-E588-4A54-82A2-5C0EFE5CEBF2}" destId="{5987DEC7-7B5E-40A5-B933-DE28838A3F36}" srcOrd="2" destOrd="0" parTransId="{73591832-EF4F-4599-BCAC-A8B9F720AB9C}" sibTransId="{F2BAD7B0-19F4-4014-A726-CA871287EBE5}"/>
    <dgm:cxn modelId="{11099184-81A5-46FD-BB22-D393B970BBDC}" type="presOf" srcId="{EFE31F2F-71B3-4872-9582-C2C952CAA87A}" destId="{F28626D0-8788-4C50-9E97-CB9817D22CE9}" srcOrd="0" destOrd="2" presId="urn:microsoft.com/office/officeart/2005/8/layout/hList1"/>
    <dgm:cxn modelId="{CCB68F86-4128-4657-B981-D0560DAAB7D8}" srcId="{8C999C34-24D3-43D2-A9E1-B018935D7BDE}" destId="{82576F85-E0DE-4A67-B9EE-28DF5BE37562}" srcOrd="1" destOrd="0" parTransId="{0D137A9E-33FE-4EFA-B262-2D6C05BDC229}" sibTransId="{A923806E-3DC4-4CD1-94AF-236C7A4D2EA5}"/>
    <dgm:cxn modelId="{893A4688-ACC7-4C1D-910F-3A8A58EA3E9E}" srcId="{EFBCDDD1-5ABE-406F-B0AB-6FCDBBA45902}" destId="{1E4E14D7-1AF3-4319-BEC9-05941DD0B052}" srcOrd="4" destOrd="0" parTransId="{1B91F5BB-BF4A-4BEE-93BE-8804B08594AB}" sibTransId="{E770EB24-F939-4EA4-8AF1-A5A9532ACCAD}"/>
    <dgm:cxn modelId="{ADCF8D92-DD86-4C31-BD9D-ADC224D9789E}" type="presOf" srcId="{88FFBECF-92B4-4164-BCBD-70BB78499A2A}" destId="{580DEDD2-34E4-479C-BAA7-6DEF86690A82}" srcOrd="0" destOrd="0" presId="urn:microsoft.com/office/officeart/2005/8/layout/hList1"/>
    <dgm:cxn modelId="{7B83EB9D-628C-4B07-B71A-22B7C2317299}" srcId="{EFBCDDD1-5ABE-406F-B0AB-6FCDBBA45902}" destId="{D4FC9FEA-403A-4A8A-A3B1-D70969ED04C1}" srcOrd="0" destOrd="0" parTransId="{BABCB90A-9A68-461D-B461-E5F2E54240A6}" sibTransId="{06E0B556-ED91-499A-9301-1FC6D18C1A27}"/>
    <dgm:cxn modelId="{89B678AC-7D7C-4E02-9B44-DC16EF614A6E}" srcId="{D6BD565C-DAF5-49DE-8C7C-969F6D230A4C}" destId="{0718CE26-00F8-49FA-8C58-B2AD01D6C6F5}" srcOrd="2" destOrd="0" parTransId="{DB2A026F-795B-484C-BB4D-FAFF539044A8}" sibTransId="{72570643-036F-4373-AC42-6C635B90F126}"/>
    <dgm:cxn modelId="{A6DDB3AF-13FA-41EE-AAA2-673F842BA632}" type="presOf" srcId="{A944D8CC-4035-41E8-B14A-DAFED3D6B443}" destId="{85785FD6-43D4-4A91-9FF0-DB0FC66E6521}" srcOrd="0" destOrd="0" presId="urn:microsoft.com/office/officeart/2005/8/layout/hList1"/>
    <dgm:cxn modelId="{4A5126BE-E2FB-4424-9EFB-060A9B85934E}" type="presOf" srcId="{5CA6A1E0-D37B-46D8-8E54-A7BD0107EFE6}" destId="{F28626D0-8788-4C50-9E97-CB9817D22CE9}" srcOrd="0" destOrd="5" presId="urn:microsoft.com/office/officeart/2005/8/layout/hList1"/>
    <dgm:cxn modelId="{41322EC0-C645-41AB-802F-A074E9A0FF51}" type="presOf" srcId="{AE5210AC-AB0F-4375-AAB3-49CAD65E6F58}" destId="{3E883D30-F967-4510-AEF0-C699FB77CD07}" srcOrd="0" destOrd="0" presId="urn:microsoft.com/office/officeart/2005/8/layout/hList1"/>
    <dgm:cxn modelId="{06784EC0-D0F0-44BA-BA51-2046DBC1BE8C}" type="presOf" srcId="{65AE9907-67E2-4732-A16F-88B7CCFD0025}" destId="{3B04D2F2-0268-4869-950B-1B77853F16CC}" srcOrd="0" destOrd="0" presId="urn:microsoft.com/office/officeart/2005/8/layout/hList1"/>
    <dgm:cxn modelId="{68B496C6-C045-42B3-841F-66B534D10F1E}" srcId="{5987DEC7-7B5E-40A5-B933-DE28838A3F36}" destId="{6446AC85-870C-4A27-82B2-83BA9B826262}" srcOrd="0" destOrd="0" parTransId="{AAF3211F-3560-46E7-A51F-925E1A9898E4}" sibTransId="{012DDF55-81AD-4A07-81DA-9963EFB138B9}"/>
    <dgm:cxn modelId="{B3AE03CF-874A-416C-A330-9C66097528E5}" srcId="{4B90E468-E588-4A54-82A2-5C0EFE5CEBF2}" destId="{EFBCDDD1-5ABE-406F-B0AB-6FCDBBA45902}" srcOrd="4" destOrd="0" parTransId="{8C66A41A-7AD4-4735-8646-CB4EF4E36C47}" sibTransId="{77A01405-3418-4FBC-B70C-FF91CB86A5A0}"/>
    <dgm:cxn modelId="{6849DED0-3D09-413B-8CB4-60999155FAA6}" srcId="{88FFBECF-92B4-4164-BCBD-70BB78499A2A}" destId="{2DCC7B30-B090-4E10-AD5D-815D98C036F1}" srcOrd="1" destOrd="0" parTransId="{1EDE7040-BE2E-4A96-AA69-704A899B215C}" sibTransId="{52D54E99-4551-4FF3-A05F-32F37CEDA1B2}"/>
    <dgm:cxn modelId="{65455CD2-1734-4DE2-A50C-007B17122433}" srcId="{4B90E468-E588-4A54-82A2-5C0EFE5CEBF2}" destId="{88FFBECF-92B4-4164-BCBD-70BB78499A2A}" srcOrd="0" destOrd="0" parTransId="{E0EA0AF1-5A99-400D-9A94-258F3207BAEA}" sibTransId="{814DA3BF-DE9E-4DD4-9C53-BCBCF8B4E8B6}"/>
    <dgm:cxn modelId="{98B7FFD3-77D1-45B8-8186-C018FD6A8DBE}" srcId="{D6BD565C-DAF5-49DE-8C7C-969F6D230A4C}" destId="{65AE9907-67E2-4732-A16F-88B7CCFD0025}" srcOrd="0" destOrd="0" parTransId="{1DA3BA0E-D4E9-4C9D-9333-796E00F3CAED}" sibTransId="{79F7BFF0-170B-40FD-A0A9-D1C27B35F925}"/>
    <dgm:cxn modelId="{6C38CDD8-3301-4774-A24B-8797BAC1FAB0}" type="presOf" srcId="{6C657184-3A22-4134-96FC-E742DA89EEE4}" destId="{3B04D2F2-0268-4869-950B-1B77853F16CC}" srcOrd="0" destOrd="1" presId="urn:microsoft.com/office/officeart/2005/8/layout/hList1"/>
    <dgm:cxn modelId="{F8C9A6D9-88C4-477B-8C61-C4820F8BC8B8}" srcId="{4B90E468-E588-4A54-82A2-5C0EFE5CEBF2}" destId="{D6BD565C-DAF5-49DE-8C7C-969F6D230A4C}" srcOrd="3" destOrd="0" parTransId="{0D639D5C-CE3C-4200-BBF6-39BB515ECC75}" sibTransId="{7A2F0397-527A-44C2-98D6-A968849AF806}"/>
    <dgm:cxn modelId="{618080DC-62F8-481B-8F1C-DDBD90A9AD3D}" type="presOf" srcId="{8C999C34-24D3-43D2-A9E1-B018935D7BDE}" destId="{404E76C5-AF51-4DA3-A95C-81654166A196}" srcOrd="0" destOrd="0" presId="urn:microsoft.com/office/officeart/2005/8/layout/hList1"/>
    <dgm:cxn modelId="{372506DF-1829-40F9-B31C-52AE0ED050EE}" srcId="{88FFBECF-92B4-4164-BCBD-70BB78499A2A}" destId="{D574C72C-FB42-4DC1-AC58-10E2BE711162}" srcOrd="2" destOrd="0" parTransId="{74B9AE47-CAFC-4E59-9A81-448A5B5ED865}" sibTransId="{3B789724-CCB5-46B6-B08B-A91B3CFF2913}"/>
    <dgm:cxn modelId="{E10C6ADF-58CB-4D29-AE9D-1A2350D55B81}" type="presOf" srcId="{4B90E468-E588-4A54-82A2-5C0EFE5CEBF2}" destId="{5A563410-7EB4-4842-B3DA-5F9D09F63D09}" srcOrd="0" destOrd="0" presId="urn:microsoft.com/office/officeart/2005/8/layout/hList1"/>
    <dgm:cxn modelId="{E263E8E2-A93A-4E9E-BB1E-CA44761E2FEB}" srcId="{D6BD565C-DAF5-49DE-8C7C-969F6D230A4C}" destId="{6C657184-3A22-4134-96FC-E742DA89EEE4}" srcOrd="1" destOrd="0" parTransId="{5F8FC143-C9EA-4760-A44A-AEC6F926AF89}" sibTransId="{E2D4BAE8-6E06-4E0A-A4DD-9CC228377D93}"/>
    <dgm:cxn modelId="{3C97EDE2-34C6-4896-B089-7B88945BE990}" type="presOf" srcId="{1E4E14D7-1AF3-4319-BEC9-05941DD0B052}" destId="{F28626D0-8788-4C50-9E97-CB9817D22CE9}" srcOrd="0" destOrd="4" presId="urn:microsoft.com/office/officeart/2005/8/layout/hList1"/>
    <dgm:cxn modelId="{11C207E6-EBF2-40D5-8C47-7C78F38EABEB}" srcId="{4B90E468-E588-4A54-82A2-5C0EFE5CEBF2}" destId="{8C999C34-24D3-43D2-A9E1-B018935D7BDE}" srcOrd="1" destOrd="0" parTransId="{B5E40ABA-0C4F-4F2F-8436-49FD5D2C9363}" sibTransId="{ECD2E9DD-5A1B-4D1D-8638-BC5E932BABCF}"/>
    <dgm:cxn modelId="{766101F6-8C9C-4EA4-8949-828313CEF155}" type="presOf" srcId="{3032C0A2-24B8-4E18-9075-B70B6FB64C63}" destId="{205B2911-4389-48CB-B3B1-665694D7B058}" srcOrd="0" destOrd="1" presId="urn:microsoft.com/office/officeart/2005/8/layout/hList1"/>
    <dgm:cxn modelId="{F25D8AF8-2DC9-409A-B1C6-586A0FF4EEF8}" type="presOf" srcId="{5987DEC7-7B5E-40A5-B933-DE28838A3F36}" destId="{B8AD69D1-B8AD-4074-8EF1-3AA8888B4D5F}" srcOrd="0" destOrd="0" presId="urn:microsoft.com/office/officeart/2005/8/layout/hList1"/>
    <dgm:cxn modelId="{15E26229-4828-4738-85D3-5BC5050DF428}" type="presParOf" srcId="{5A563410-7EB4-4842-B3DA-5F9D09F63D09}" destId="{B2081B30-9D93-4952-A901-3F158FFCD133}" srcOrd="0" destOrd="0" presId="urn:microsoft.com/office/officeart/2005/8/layout/hList1"/>
    <dgm:cxn modelId="{0F396AB3-95A0-4E6E-B9CD-1D5FCC93890D}" type="presParOf" srcId="{B2081B30-9D93-4952-A901-3F158FFCD133}" destId="{580DEDD2-34E4-479C-BAA7-6DEF86690A82}" srcOrd="0" destOrd="0" presId="urn:microsoft.com/office/officeart/2005/8/layout/hList1"/>
    <dgm:cxn modelId="{74475A45-7204-4673-862C-87B822B1DB2B}" type="presParOf" srcId="{B2081B30-9D93-4952-A901-3F158FFCD133}" destId="{3E883D30-F967-4510-AEF0-C699FB77CD07}" srcOrd="1" destOrd="0" presId="urn:microsoft.com/office/officeart/2005/8/layout/hList1"/>
    <dgm:cxn modelId="{DF4EBEF3-221F-4965-A1DB-D1F3FDAB52A7}" type="presParOf" srcId="{5A563410-7EB4-4842-B3DA-5F9D09F63D09}" destId="{A8A5077D-C7FF-4397-A8E3-1BAD74AEB8DB}" srcOrd="1" destOrd="0" presId="urn:microsoft.com/office/officeart/2005/8/layout/hList1"/>
    <dgm:cxn modelId="{3722116B-9DB3-49BE-BE13-27B0E6C49A0B}" type="presParOf" srcId="{5A563410-7EB4-4842-B3DA-5F9D09F63D09}" destId="{C581C9C5-5588-4D22-A53A-7274960CB87E}" srcOrd="2" destOrd="0" presId="urn:microsoft.com/office/officeart/2005/8/layout/hList1"/>
    <dgm:cxn modelId="{BE9F1B2A-E760-45DF-877B-E25ACC82EC24}" type="presParOf" srcId="{C581C9C5-5588-4D22-A53A-7274960CB87E}" destId="{404E76C5-AF51-4DA3-A95C-81654166A196}" srcOrd="0" destOrd="0" presId="urn:microsoft.com/office/officeart/2005/8/layout/hList1"/>
    <dgm:cxn modelId="{8862AEDA-8F37-45E6-8786-4CA8B3485EEC}" type="presParOf" srcId="{C581C9C5-5588-4D22-A53A-7274960CB87E}" destId="{85785FD6-43D4-4A91-9FF0-DB0FC66E6521}" srcOrd="1" destOrd="0" presId="urn:microsoft.com/office/officeart/2005/8/layout/hList1"/>
    <dgm:cxn modelId="{77A6D590-59C3-46CB-8344-435F9B120548}" type="presParOf" srcId="{5A563410-7EB4-4842-B3DA-5F9D09F63D09}" destId="{34FE2FAB-2E16-4FEF-AF4D-858DB056E8D7}" srcOrd="3" destOrd="0" presId="urn:microsoft.com/office/officeart/2005/8/layout/hList1"/>
    <dgm:cxn modelId="{B45EC975-C5B6-44D0-8DD0-5738E14AD666}" type="presParOf" srcId="{5A563410-7EB4-4842-B3DA-5F9D09F63D09}" destId="{A35B3558-1BD0-404B-8EEB-B4F584F8C500}" srcOrd="4" destOrd="0" presId="urn:microsoft.com/office/officeart/2005/8/layout/hList1"/>
    <dgm:cxn modelId="{0A65A729-FAF9-4E85-A3E1-C19110A20ACB}" type="presParOf" srcId="{A35B3558-1BD0-404B-8EEB-B4F584F8C500}" destId="{B8AD69D1-B8AD-4074-8EF1-3AA8888B4D5F}" srcOrd="0" destOrd="0" presId="urn:microsoft.com/office/officeart/2005/8/layout/hList1"/>
    <dgm:cxn modelId="{2DCEEE62-BFDF-4658-AE01-CD9BF820E2D7}" type="presParOf" srcId="{A35B3558-1BD0-404B-8EEB-B4F584F8C500}" destId="{205B2911-4389-48CB-B3B1-665694D7B058}" srcOrd="1" destOrd="0" presId="urn:microsoft.com/office/officeart/2005/8/layout/hList1"/>
    <dgm:cxn modelId="{CEA6C85A-5D1B-48E1-B45A-8FC7F6805447}" type="presParOf" srcId="{5A563410-7EB4-4842-B3DA-5F9D09F63D09}" destId="{E9515A0F-996A-4383-AD6A-26F8814DF407}" srcOrd="5" destOrd="0" presId="urn:microsoft.com/office/officeart/2005/8/layout/hList1"/>
    <dgm:cxn modelId="{5BE1FD0F-B1DC-4212-9843-A5E43AD292EE}" type="presParOf" srcId="{5A563410-7EB4-4842-B3DA-5F9D09F63D09}" destId="{F28F62DB-F23B-46E1-BDF8-A339235339E9}" srcOrd="6" destOrd="0" presId="urn:microsoft.com/office/officeart/2005/8/layout/hList1"/>
    <dgm:cxn modelId="{EADF8705-CB8A-4EDF-A2B3-38F587C5A826}" type="presParOf" srcId="{F28F62DB-F23B-46E1-BDF8-A339235339E9}" destId="{12F30AE6-CF6A-4A74-8E22-5BB940758822}" srcOrd="0" destOrd="0" presId="urn:microsoft.com/office/officeart/2005/8/layout/hList1"/>
    <dgm:cxn modelId="{64EF4FB0-8D2D-4CCB-AF73-A74774074EF6}" type="presParOf" srcId="{F28F62DB-F23B-46E1-BDF8-A339235339E9}" destId="{3B04D2F2-0268-4869-950B-1B77853F16CC}" srcOrd="1" destOrd="0" presId="urn:microsoft.com/office/officeart/2005/8/layout/hList1"/>
    <dgm:cxn modelId="{AB39F832-A302-4076-A0F0-B5CBF89A707F}" type="presParOf" srcId="{5A563410-7EB4-4842-B3DA-5F9D09F63D09}" destId="{BE3A6039-B7FE-4EFA-9440-2091C58D258D}" srcOrd="7" destOrd="0" presId="urn:microsoft.com/office/officeart/2005/8/layout/hList1"/>
    <dgm:cxn modelId="{6CFFB6DA-9A35-4FD7-A9B3-55FF3459DA41}" type="presParOf" srcId="{5A563410-7EB4-4842-B3DA-5F9D09F63D09}" destId="{125B54ED-2C36-4ECD-B0BB-06945CA73317}" srcOrd="8" destOrd="0" presId="urn:microsoft.com/office/officeart/2005/8/layout/hList1"/>
    <dgm:cxn modelId="{23DCB23A-16EA-4663-92A6-12FD9B8C9D57}" type="presParOf" srcId="{125B54ED-2C36-4ECD-B0BB-06945CA73317}" destId="{84A03B76-EA8D-43B6-AC96-C613245D2924}" srcOrd="0" destOrd="0" presId="urn:microsoft.com/office/officeart/2005/8/layout/hList1"/>
    <dgm:cxn modelId="{D8720C12-F308-4009-B528-93B220B86FBB}" type="presParOf" srcId="{125B54ED-2C36-4ECD-B0BB-06945CA73317}" destId="{F28626D0-8788-4C50-9E97-CB9817D22CE9}"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0DEDD2-34E4-479C-BAA7-6DEF86690A82}">
      <dsp:nvSpPr>
        <dsp:cNvPr id="0" name=""/>
        <dsp:cNvSpPr/>
      </dsp:nvSpPr>
      <dsp:spPr>
        <a:xfrm>
          <a:off x="5370" y="1673059"/>
          <a:ext cx="2058852" cy="2880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40640" rIns="71120" bIns="40640" numCol="1" spcCol="1270" anchor="ctr" anchorCtr="0">
          <a:noAutofit/>
        </a:bodyPr>
        <a:lstStyle/>
        <a:p>
          <a:pPr marL="0" lvl="0" indent="0" algn="ctr" defTabSz="444500">
            <a:lnSpc>
              <a:spcPct val="90000"/>
            </a:lnSpc>
            <a:spcBef>
              <a:spcPct val="0"/>
            </a:spcBef>
            <a:spcAft>
              <a:spcPct val="35000"/>
            </a:spcAft>
            <a:buNone/>
          </a:pPr>
          <a:r>
            <a:rPr lang="sv-SE" sz="1000" kern="1200" dirty="0"/>
            <a:t>Tillvägagångssätt</a:t>
          </a:r>
        </a:p>
      </dsp:txBody>
      <dsp:txXfrm>
        <a:off x="5370" y="1673059"/>
        <a:ext cx="2058852" cy="288000"/>
      </dsp:txXfrm>
    </dsp:sp>
    <dsp:sp modelId="{3E883D30-F967-4510-AEF0-C699FB77CD07}">
      <dsp:nvSpPr>
        <dsp:cNvPr id="0" name=""/>
        <dsp:cNvSpPr/>
      </dsp:nvSpPr>
      <dsp:spPr>
        <a:xfrm>
          <a:off x="5370" y="1961059"/>
          <a:ext cx="2058852" cy="1784547"/>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r>
            <a:rPr lang="sv-SE" sz="1000" kern="1200" dirty="0"/>
            <a:t>Beslut om att Telge </a:t>
          </a:r>
          <a:r>
            <a:rPr lang="sv-SE" sz="1000" b="1" kern="1200" dirty="0"/>
            <a:t>inte</a:t>
          </a:r>
          <a:r>
            <a:rPr lang="sv-SE" sz="1000" kern="1200" dirty="0"/>
            <a:t> åtgärdar målning / tapet, information från ex. besiktningstekniker.</a:t>
          </a:r>
        </a:p>
        <a:p>
          <a:pPr marL="57150" lvl="1" indent="-57150" algn="l" defTabSz="444500">
            <a:lnSpc>
              <a:spcPct val="90000"/>
            </a:lnSpc>
            <a:spcBef>
              <a:spcPct val="0"/>
            </a:spcBef>
            <a:spcAft>
              <a:spcPct val="15000"/>
            </a:spcAft>
            <a:buChar char="•"/>
          </a:pPr>
          <a:endParaRPr lang="sv-SE" sz="1000" kern="1200" dirty="0"/>
        </a:p>
        <a:p>
          <a:pPr marL="57150" lvl="1" indent="-57150" algn="l" defTabSz="444500">
            <a:lnSpc>
              <a:spcPct val="90000"/>
            </a:lnSpc>
            <a:spcBef>
              <a:spcPct val="0"/>
            </a:spcBef>
            <a:spcAft>
              <a:spcPct val="15000"/>
            </a:spcAft>
            <a:buChar char="•"/>
          </a:pPr>
          <a:r>
            <a:rPr lang="sv-SE" sz="1000" kern="1200" dirty="0"/>
            <a:t>Alternativ att HG själv påkallar detta utan besiktning.</a:t>
          </a:r>
        </a:p>
      </dsp:txBody>
      <dsp:txXfrm>
        <a:off x="5370" y="1961059"/>
        <a:ext cx="2058852" cy="1784547"/>
      </dsp:txXfrm>
    </dsp:sp>
    <dsp:sp modelId="{404E76C5-AF51-4DA3-A95C-81654166A196}">
      <dsp:nvSpPr>
        <dsp:cNvPr id="0" name=""/>
        <dsp:cNvSpPr/>
      </dsp:nvSpPr>
      <dsp:spPr>
        <a:xfrm>
          <a:off x="2352462" y="1673059"/>
          <a:ext cx="2058852" cy="288000"/>
        </a:xfrm>
        <a:prstGeom prst="rect">
          <a:avLst/>
        </a:prstGeom>
        <a:solidFill>
          <a:schemeClr val="accent3">
            <a:hueOff val="-1422313"/>
            <a:satOff val="-8973"/>
            <a:lumOff val="-1470"/>
            <a:alphaOff val="0"/>
          </a:schemeClr>
        </a:solidFill>
        <a:ln w="12700" cap="flat" cmpd="sng" algn="ctr">
          <a:solidFill>
            <a:schemeClr val="accent3">
              <a:hueOff val="-1422313"/>
              <a:satOff val="-8973"/>
              <a:lumOff val="-147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40640" rIns="71120" bIns="40640" numCol="1" spcCol="1270" anchor="ctr" anchorCtr="0">
          <a:noAutofit/>
        </a:bodyPr>
        <a:lstStyle/>
        <a:p>
          <a:pPr marL="0" lvl="0" indent="0" algn="ctr" defTabSz="444500">
            <a:lnSpc>
              <a:spcPct val="90000"/>
            </a:lnSpc>
            <a:spcBef>
              <a:spcPct val="0"/>
            </a:spcBef>
            <a:spcAft>
              <a:spcPct val="35000"/>
            </a:spcAft>
            <a:buNone/>
          </a:pPr>
          <a:r>
            <a:rPr lang="sv-SE" sz="1000" kern="1200" dirty="0"/>
            <a:t>HG beställer	</a:t>
          </a:r>
        </a:p>
      </dsp:txBody>
      <dsp:txXfrm>
        <a:off x="2352462" y="1673059"/>
        <a:ext cx="2058852" cy="288000"/>
      </dsp:txXfrm>
    </dsp:sp>
    <dsp:sp modelId="{85785FD6-43D4-4A91-9FF0-DB0FC66E6521}">
      <dsp:nvSpPr>
        <dsp:cNvPr id="0" name=""/>
        <dsp:cNvSpPr/>
      </dsp:nvSpPr>
      <dsp:spPr>
        <a:xfrm>
          <a:off x="2352462" y="1961059"/>
          <a:ext cx="2058852" cy="1784547"/>
        </a:xfrm>
        <a:prstGeom prst="rect">
          <a:avLst/>
        </a:prstGeom>
        <a:solidFill>
          <a:schemeClr val="accent3">
            <a:tint val="40000"/>
            <a:alpha val="90000"/>
            <a:hueOff val="-1552616"/>
            <a:satOff val="-6435"/>
            <a:lumOff val="-666"/>
            <a:alphaOff val="0"/>
          </a:schemeClr>
        </a:solidFill>
        <a:ln w="12700" cap="flat" cmpd="sng" algn="ctr">
          <a:solidFill>
            <a:schemeClr val="accent3">
              <a:tint val="40000"/>
              <a:alpha val="90000"/>
              <a:hueOff val="-1552616"/>
              <a:satOff val="-6435"/>
              <a:lumOff val="-66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r>
            <a:rPr lang="sv-SE" sz="1000" kern="1200" dirty="0"/>
            <a:t>HG väljer färg/tapet från hemsidan alt. på distriktskontoret.</a:t>
          </a:r>
        </a:p>
        <a:p>
          <a:pPr marL="57150" lvl="1" indent="-57150" algn="l" defTabSz="444500">
            <a:lnSpc>
              <a:spcPct val="90000"/>
            </a:lnSpc>
            <a:spcBef>
              <a:spcPct val="0"/>
            </a:spcBef>
            <a:spcAft>
              <a:spcPct val="15000"/>
            </a:spcAft>
            <a:buChar char="•"/>
          </a:pPr>
          <a:r>
            <a:rPr lang="sv-SE" sz="1000" kern="1200" dirty="0"/>
            <a:t>1 ) Om på plats gör KC kontroll via vitec och ger besked till HG.</a:t>
          </a:r>
        </a:p>
        <a:p>
          <a:pPr marL="57150" lvl="1" indent="-57150" algn="l" defTabSz="444500">
            <a:lnSpc>
              <a:spcPct val="90000"/>
            </a:lnSpc>
            <a:spcBef>
              <a:spcPct val="0"/>
            </a:spcBef>
            <a:spcAft>
              <a:spcPct val="15000"/>
            </a:spcAft>
            <a:buChar char="•"/>
          </a:pPr>
          <a:r>
            <a:rPr lang="sv-SE" sz="1000" kern="1200" dirty="0"/>
            <a:t>2) Om digitalt gör UTH kontroll via vitec och ger besked till HG.</a:t>
          </a:r>
        </a:p>
      </dsp:txBody>
      <dsp:txXfrm>
        <a:off x="2352462" y="1961059"/>
        <a:ext cx="2058852" cy="1784547"/>
      </dsp:txXfrm>
    </dsp:sp>
    <dsp:sp modelId="{B8AD69D1-B8AD-4074-8EF1-3AA8888B4D5F}">
      <dsp:nvSpPr>
        <dsp:cNvPr id="0" name=""/>
        <dsp:cNvSpPr/>
      </dsp:nvSpPr>
      <dsp:spPr>
        <a:xfrm>
          <a:off x="4699553" y="1673059"/>
          <a:ext cx="2058852" cy="288000"/>
        </a:xfrm>
        <a:prstGeom prst="rect">
          <a:avLst/>
        </a:prstGeom>
        <a:solidFill>
          <a:schemeClr val="accent3">
            <a:hueOff val="-2844626"/>
            <a:satOff val="-17945"/>
            <a:lumOff val="-2940"/>
            <a:alphaOff val="0"/>
          </a:schemeClr>
        </a:solidFill>
        <a:ln w="12700" cap="flat" cmpd="sng" algn="ctr">
          <a:solidFill>
            <a:schemeClr val="accent3">
              <a:hueOff val="-2844626"/>
              <a:satOff val="-17945"/>
              <a:lumOff val="-294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40640" rIns="71120" bIns="40640" numCol="1" spcCol="1270" anchor="ctr" anchorCtr="0">
          <a:noAutofit/>
        </a:bodyPr>
        <a:lstStyle/>
        <a:p>
          <a:pPr marL="0" lvl="0" indent="0" algn="ctr" defTabSz="444500">
            <a:lnSpc>
              <a:spcPct val="90000"/>
            </a:lnSpc>
            <a:spcBef>
              <a:spcPct val="0"/>
            </a:spcBef>
            <a:spcAft>
              <a:spcPct val="35000"/>
            </a:spcAft>
            <a:buNone/>
          </a:pPr>
          <a:r>
            <a:rPr lang="sv-SE" sz="1000" kern="1200" dirty="0"/>
            <a:t>Beställning </a:t>
          </a:r>
        </a:p>
      </dsp:txBody>
      <dsp:txXfrm>
        <a:off x="4699553" y="1673059"/>
        <a:ext cx="2058852" cy="288000"/>
      </dsp:txXfrm>
    </dsp:sp>
    <dsp:sp modelId="{205B2911-4389-48CB-B3B1-665694D7B058}">
      <dsp:nvSpPr>
        <dsp:cNvPr id="0" name=""/>
        <dsp:cNvSpPr/>
      </dsp:nvSpPr>
      <dsp:spPr>
        <a:xfrm>
          <a:off x="4699553" y="1961059"/>
          <a:ext cx="2058852" cy="1784547"/>
        </a:xfrm>
        <a:prstGeom prst="rect">
          <a:avLst/>
        </a:prstGeom>
        <a:solidFill>
          <a:schemeClr val="accent3">
            <a:tint val="40000"/>
            <a:alpha val="90000"/>
            <a:hueOff val="-3105232"/>
            <a:satOff val="-12870"/>
            <a:lumOff val="-1332"/>
            <a:alphaOff val="0"/>
          </a:schemeClr>
        </a:solidFill>
        <a:ln w="12700" cap="flat" cmpd="sng" algn="ctr">
          <a:solidFill>
            <a:schemeClr val="accent3">
              <a:tint val="40000"/>
              <a:alpha val="90000"/>
              <a:hueOff val="-3105232"/>
              <a:satOff val="-12870"/>
              <a:lumOff val="-133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r>
            <a:rPr lang="sv-SE" sz="1000" kern="1200" dirty="0"/>
            <a:t>UTH / KC tar emot intresseanmälan och kontrollerar den.</a:t>
          </a:r>
        </a:p>
        <a:p>
          <a:pPr marL="57150" lvl="1" indent="-57150" algn="l" defTabSz="444500">
            <a:lnSpc>
              <a:spcPct val="90000"/>
            </a:lnSpc>
            <a:spcBef>
              <a:spcPct val="0"/>
            </a:spcBef>
            <a:spcAft>
              <a:spcPct val="15000"/>
            </a:spcAft>
            <a:buChar char="•"/>
          </a:pPr>
          <a:r>
            <a:rPr lang="sv-SE" sz="1000" kern="1200" dirty="0"/>
            <a:t>UTH / KC skickar AO i vitec till TB måleri med notering om val färg/tapet samt rum i AO samt skickar mail till hantverk.bostader@telge.se</a:t>
          </a:r>
        </a:p>
        <a:p>
          <a:pPr marL="57150" lvl="1" indent="-57150" algn="l" defTabSz="444500">
            <a:lnSpc>
              <a:spcPct val="90000"/>
            </a:lnSpc>
            <a:spcBef>
              <a:spcPct val="0"/>
            </a:spcBef>
            <a:spcAft>
              <a:spcPct val="15000"/>
            </a:spcAft>
            <a:buChar char="•"/>
          </a:pPr>
          <a:r>
            <a:rPr lang="sv-SE" sz="1000" kern="1200" dirty="0"/>
            <a:t> TB måleri lägger order till Sandå.</a:t>
          </a:r>
        </a:p>
      </dsp:txBody>
      <dsp:txXfrm>
        <a:off x="4699553" y="1961059"/>
        <a:ext cx="2058852" cy="1784547"/>
      </dsp:txXfrm>
    </dsp:sp>
    <dsp:sp modelId="{12F30AE6-CF6A-4A74-8E22-5BB940758822}">
      <dsp:nvSpPr>
        <dsp:cNvPr id="0" name=""/>
        <dsp:cNvSpPr/>
      </dsp:nvSpPr>
      <dsp:spPr>
        <a:xfrm>
          <a:off x="7046645" y="1673059"/>
          <a:ext cx="2058852" cy="288000"/>
        </a:xfrm>
        <a:prstGeom prst="rect">
          <a:avLst/>
        </a:prstGeom>
        <a:solidFill>
          <a:schemeClr val="accent3">
            <a:hueOff val="-4266939"/>
            <a:satOff val="-26918"/>
            <a:lumOff val="-4410"/>
            <a:alphaOff val="0"/>
          </a:schemeClr>
        </a:solidFill>
        <a:ln w="12700" cap="flat" cmpd="sng" algn="ctr">
          <a:solidFill>
            <a:schemeClr val="accent3">
              <a:hueOff val="-4266939"/>
              <a:satOff val="-26918"/>
              <a:lumOff val="-441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40640" rIns="71120" bIns="40640" numCol="1" spcCol="1270" anchor="ctr" anchorCtr="0">
          <a:noAutofit/>
        </a:bodyPr>
        <a:lstStyle/>
        <a:p>
          <a:pPr marL="0" lvl="0" indent="0" algn="ctr" defTabSz="444500">
            <a:lnSpc>
              <a:spcPct val="90000"/>
            </a:lnSpc>
            <a:spcBef>
              <a:spcPct val="0"/>
            </a:spcBef>
            <a:spcAft>
              <a:spcPct val="35000"/>
            </a:spcAft>
            <a:buNone/>
          </a:pPr>
          <a:r>
            <a:rPr lang="sv-SE" sz="1000" kern="1200" dirty="0"/>
            <a:t>Utförandet</a:t>
          </a:r>
        </a:p>
      </dsp:txBody>
      <dsp:txXfrm>
        <a:off x="7046645" y="1673059"/>
        <a:ext cx="2058852" cy="288000"/>
      </dsp:txXfrm>
    </dsp:sp>
    <dsp:sp modelId="{3B04D2F2-0268-4869-950B-1B77853F16CC}">
      <dsp:nvSpPr>
        <dsp:cNvPr id="0" name=""/>
        <dsp:cNvSpPr/>
      </dsp:nvSpPr>
      <dsp:spPr>
        <a:xfrm>
          <a:off x="7046645" y="1961059"/>
          <a:ext cx="2058852" cy="1784547"/>
        </a:xfrm>
        <a:prstGeom prst="rect">
          <a:avLst/>
        </a:prstGeom>
        <a:solidFill>
          <a:schemeClr val="accent3">
            <a:tint val="40000"/>
            <a:alpha val="90000"/>
            <a:hueOff val="-4657847"/>
            <a:satOff val="-19304"/>
            <a:lumOff val="-1998"/>
            <a:alphaOff val="0"/>
          </a:schemeClr>
        </a:solidFill>
        <a:ln w="12700" cap="flat" cmpd="sng" algn="ctr">
          <a:solidFill>
            <a:schemeClr val="accent3">
              <a:tint val="40000"/>
              <a:alpha val="90000"/>
              <a:hueOff val="-4657847"/>
              <a:satOff val="-19304"/>
              <a:lumOff val="-199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r>
            <a:rPr lang="sv-SE" sz="1000" kern="1200" dirty="0"/>
            <a:t>Sandå tar emot AO och utför arbetet inom 2 månader.</a:t>
          </a:r>
        </a:p>
        <a:p>
          <a:pPr marL="57150" lvl="1" indent="-57150" algn="l" defTabSz="444500">
            <a:lnSpc>
              <a:spcPct val="90000"/>
            </a:lnSpc>
            <a:spcBef>
              <a:spcPct val="0"/>
            </a:spcBef>
            <a:spcAft>
              <a:spcPct val="15000"/>
            </a:spcAft>
            <a:buChar char="•"/>
          </a:pPr>
          <a:r>
            <a:rPr lang="sv-SE" sz="1000" kern="1200" dirty="0"/>
            <a:t> Frågor under arbetet hanteras av TB måleri.</a:t>
          </a:r>
        </a:p>
        <a:p>
          <a:pPr marL="57150" lvl="1" indent="-57150" algn="l" defTabSz="444500">
            <a:lnSpc>
              <a:spcPct val="90000"/>
            </a:lnSpc>
            <a:spcBef>
              <a:spcPct val="0"/>
            </a:spcBef>
            <a:spcAft>
              <a:spcPct val="15000"/>
            </a:spcAft>
            <a:buChar char="•"/>
          </a:pPr>
          <a:r>
            <a:rPr lang="sv-SE" sz="1000" kern="1200" dirty="0"/>
            <a:t>TB måleri uppdaterar vitec om underhåll   efter utfört arbete.</a:t>
          </a:r>
        </a:p>
      </dsp:txBody>
      <dsp:txXfrm>
        <a:off x="7046645" y="1961059"/>
        <a:ext cx="2058852" cy="1784547"/>
      </dsp:txXfrm>
    </dsp:sp>
    <dsp:sp modelId="{84A03B76-EA8D-43B6-AC96-C613245D2924}">
      <dsp:nvSpPr>
        <dsp:cNvPr id="0" name=""/>
        <dsp:cNvSpPr/>
      </dsp:nvSpPr>
      <dsp:spPr>
        <a:xfrm>
          <a:off x="9393736" y="1673059"/>
          <a:ext cx="2058852" cy="288000"/>
        </a:xfrm>
        <a:prstGeom prst="rect">
          <a:avLst/>
        </a:prstGeom>
        <a:solidFill>
          <a:schemeClr val="accent3">
            <a:hueOff val="-5689252"/>
            <a:satOff val="-35891"/>
            <a:lumOff val="-5880"/>
            <a:alphaOff val="0"/>
          </a:schemeClr>
        </a:solidFill>
        <a:ln w="12700" cap="flat" cmpd="sng" algn="ctr">
          <a:solidFill>
            <a:schemeClr val="accent3">
              <a:hueOff val="-5689252"/>
              <a:satOff val="-35891"/>
              <a:lumOff val="-588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40640" rIns="71120" bIns="40640" numCol="1" spcCol="1270" anchor="ctr" anchorCtr="0">
          <a:noAutofit/>
        </a:bodyPr>
        <a:lstStyle/>
        <a:p>
          <a:pPr marL="0" lvl="0" indent="0" algn="ctr" defTabSz="444500">
            <a:lnSpc>
              <a:spcPct val="90000"/>
            </a:lnSpc>
            <a:spcBef>
              <a:spcPct val="0"/>
            </a:spcBef>
            <a:spcAft>
              <a:spcPct val="35000"/>
            </a:spcAft>
            <a:buNone/>
          </a:pPr>
          <a:r>
            <a:rPr lang="sv-SE" sz="1000" kern="1200" dirty="0"/>
            <a:t>Fakturering</a:t>
          </a:r>
        </a:p>
      </dsp:txBody>
      <dsp:txXfrm>
        <a:off x="9393736" y="1673059"/>
        <a:ext cx="2058852" cy="288000"/>
      </dsp:txXfrm>
    </dsp:sp>
    <dsp:sp modelId="{F28626D0-8788-4C50-9E97-CB9817D22CE9}">
      <dsp:nvSpPr>
        <dsp:cNvPr id="0" name=""/>
        <dsp:cNvSpPr/>
      </dsp:nvSpPr>
      <dsp:spPr>
        <a:xfrm>
          <a:off x="9395157" y="1961059"/>
          <a:ext cx="2058852" cy="1784547"/>
        </a:xfrm>
        <a:prstGeom prst="rect">
          <a:avLst/>
        </a:prstGeom>
        <a:solidFill>
          <a:schemeClr val="accent3">
            <a:tint val="40000"/>
            <a:alpha val="90000"/>
            <a:hueOff val="-6210463"/>
            <a:satOff val="-25739"/>
            <a:lumOff val="-2664"/>
            <a:alphaOff val="0"/>
          </a:schemeClr>
        </a:solidFill>
        <a:ln w="12700" cap="flat" cmpd="sng" algn="ctr">
          <a:solidFill>
            <a:schemeClr val="accent3">
              <a:tint val="40000"/>
              <a:alpha val="90000"/>
              <a:hueOff val="-6210463"/>
              <a:satOff val="-25739"/>
              <a:lumOff val="-26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r>
            <a:rPr lang="sv-SE" sz="1000" kern="1200" dirty="0"/>
            <a:t>Sandå skickar faktura till TB måleri.</a:t>
          </a:r>
        </a:p>
        <a:p>
          <a:pPr marL="57150" lvl="1" indent="-57150" algn="l" defTabSz="444500">
            <a:lnSpc>
              <a:spcPct val="90000"/>
            </a:lnSpc>
            <a:spcBef>
              <a:spcPct val="0"/>
            </a:spcBef>
            <a:spcAft>
              <a:spcPct val="15000"/>
            </a:spcAft>
            <a:buChar char="•"/>
          </a:pPr>
          <a:r>
            <a:rPr lang="sv-SE" sz="1000" kern="1200" dirty="0"/>
            <a:t>TB måleri skickar faktura till HG.</a:t>
          </a:r>
        </a:p>
        <a:p>
          <a:pPr marL="57150" lvl="1" indent="-57150" algn="l" defTabSz="444500">
            <a:lnSpc>
              <a:spcPct val="90000"/>
            </a:lnSpc>
            <a:spcBef>
              <a:spcPct val="0"/>
            </a:spcBef>
            <a:spcAft>
              <a:spcPct val="15000"/>
            </a:spcAft>
            <a:buChar char="•"/>
          </a:pPr>
          <a:endParaRPr lang="sv-SE" sz="1000" kern="1200" dirty="0"/>
        </a:p>
        <a:p>
          <a:pPr marL="57150" lvl="1" indent="-57150" algn="l" defTabSz="444500">
            <a:lnSpc>
              <a:spcPct val="90000"/>
            </a:lnSpc>
            <a:spcBef>
              <a:spcPct val="0"/>
            </a:spcBef>
            <a:spcAft>
              <a:spcPct val="15000"/>
            </a:spcAft>
            <a:buChar char="•"/>
          </a:pPr>
          <a:r>
            <a:rPr lang="sv-SE" sz="1000" kern="1200" dirty="0"/>
            <a:t>HG mottar fakturan.</a:t>
          </a:r>
        </a:p>
        <a:p>
          <a:pPr marL="57150" lvl="1" indent="-57150" algn="l" defTabSz="444500">
            <a:lnSpc>
              <a:spcPct val="90000"/>
            </a:lnSpc>
            <a:spcBef>
              <a:spcPct val="0"/>
            </a:spcBef>
            <a:spcAft>
              <a:spcPct val="15000"/>
            </a:spcAft>
            <a:buChar char="•"/>
          </a:pPr>
          <a:r>
            <a:rPr lang="sv-SE" sz="1000" kern="1200" dirty="0"/>
            <a:t>Om HG vill delbetala (max 3 mån) behöver hen kontakta kundservice.</a:t>
          </a:r>
        </a:p>
        <a:p>
          <a:pPr marL="57150" lvl="1" indent="-57150" algn="l" defTabSz="444500">
            <a:lnSpc>
              <a:spcPct val="90000"/>
            </a:lnSpc>
            <a:spcBef>
              <a:spcPct val="0"/>
            </a:spcBef>
            <a:spcAft>
              <a:spcPct val="15000"/>
            </a:spcAft>
            <a:buChar char="•"/>
          </a:pPr>
          <a:endParaRPr lang="sv-SE" sz="1000" kern="1200" dirty="0"/>
        </a:p>
        <a:p>
          <a:pPr marL="57150" lvl="1" indent="-57150" algn="l" defTabSz="444500">
            <a:lnSpc>
              <a:spcPct val="90000"/>
            </a:lnSpc>
            <a:spcBef>
              <a:spcPct val="0"/>
            </a:spcBef>
            <a:spcAft>
              <a:spcPct val="15000"/>
            </a:spcAft>
            <a:buChar char="•"/>
          </a:pPr>
          <a:endParaRPr lang="sv-SE" sz="1000" kern="1200" dirty="0"/>
        </a:p>
      </dsp:txBody>
      <dsp:txXfrm>
        <a:off x="9395157" y="1961059"/>
        <a:ext cx="2058852" cy="1784547"/>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0A445BA4-D915-4537-A02E-EB0952C3CA6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002414-BF60-4B25-BB75-177796D2FB0E}" type="datetimeFigureOut">
              <a:rPr lang="sv-SE" sz="800" smtClean="0"/>
              <a:t>2025-04-28</a:t>
            </a:fld>
            <a:endParaRPr lang="sv-SE" sz="800"/>
          </a:p>
        </p:txBody>
      </p:sp>
      <p:sp>
        <p:nvSpPr>
          <p:cNvPr id="4" name="Platshållare för sidfot 3">
            <a:extLst>
              <a:ext uri="{FF2B5EF4-FFF2-40B4-BE49-F238E27FC236}">
                <a16:creationId xmlns:a16="http://schemas.microsoft.com/office/drawing/2014/main" id="{95E4E412-F380-4DDA-AB79-F4ADEF7E705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sz="800"/>
          </a:p>
        </p:txBody>
      </p:sp>
      <p:sp>
        <p:nvSpPr>
          <p:cNvPr id="5" name="Platshållare för bildnummer 4">
            <a:extLst>
              <a:ext uri="{FF2B5EF4-FFF2-40B4-BE49-F238E27FC236}">
                <a16:creationId xmlns:a16="http://schemas.microsoft.com/office/drawing/2014/main" id="{77CC0A9B-EF6B-4D35-89A2-6B3DC7ABC81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5B40274-D993-442E-A26D-AEDDED3B3D61}" type="slidenum">
              <a:rPr lang="sv-SE" sz="800" smtClean="0"/>
              <a:t>‹#›</a:t>
            </a:fld>
            <a:endParaRPr lang="sv-SE" sz="800"/>
          </a:p>
        </p:txBody>
      </p:sp>
      <p:sp>
        <p:nvSpPr>
          <p:cNvPr id="6" name="Platshållare för sidhuvud 5">
            <a:extLst>
              <a:ext uri="{FF2B5EF4-FFF2-40B4-BE49-F238E27FC236}">
                <a16:creationId xmlns:a16="http://schemas.microsoft.com/office/drawing/2014/main" id="{004D918B-112B-4FEE-ADB9-C328B59D04D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sz="800"/>
          </a:p>
        </p:txBody>
      </p:sp>
    </p:spTree>
    <p:extLst>
      <p:ext uri="{BB962C8B-B14F-4D97-AF65-F5344CB8AC3E}">
        <p14:creationId xmlns:p14="http://schemas.microsoft.com/office/powerpoint/2010/main" val="39915994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900"/>
            </a:lvl1pPr>
          </a:lstStyle>
          <a:p>
            <a:endParaRPr lang="sv-SE" dirty="0"/>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900"/>
            </a:lvl1pPr>
          </a:lstStyle>
          <a:p>
            <a:fld id="{22CD64E6-31C3-430F-AD2D-83796490345E}" type="datetimeFigureOut">
              <a:rPr lang="sv-SE" smtClean="0"/>
              <a:pPr/>
              <a:t>2025-04-28</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9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900"/>
            </a:lvl1pPr>
          </a:lstStyle>
          <a:p>
            <a:fld id="{A07FA54C-5EBB-4CD3-8A22-D29E5046B86F}" type="slidenum">
              <a:rPr lang="sv-SE" smtClean="0"/>
              <a:pPr/>
              <a:t>‹#›</a:t>
            </a:fld>
            <a:endParaRPr lang="sv-SE"/>
          </a:p>
        </p:txBody>
      </p:sp>
    </p:spTree>
    <p:extLst>
      <p:ext uri="{BB962C8B-B14F-4D97-AF65-F5344CB8AC3E}">
        <p14:creationId xmlns:p14="http://schemas.microsoft.com/office/powerpoint/2010/main" val="580506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20000"/>
              </a:lnSpc>
              <a:spcAft>
                <a:spcPts val="800"/>
              </a:spcAft>
            </a:pPr>
            <a:endParaRPr lang="sv-SE" sz="1800" dirty="0">
              <a:effectLst/>
              <a:latin typeface="Telge Light" panose="020B0404020203020204" pitchFamily="34" charset="0"/>
              <a:ea typeface="Telge Light" panose="020B0404020203020204" pitchFamily="34" charset="0"/>
              <a:cs typeface="Times New Roman" panose="02020603050405020304" pitchFamily="18" charset="0"/>
            </a:endParaRPr>
          </a:p>
        </p:txBody>
      </p:sp>
      <p:sp>
        <p:nvSpPr>
          <p:cNvPr id="4" name="Platshållare för bildnummer 3"/>
          <p:cNvSpPr>
            <a:spLocks noGrp="1"/>
          </p:cNvSpPr>
          <p:nvPr>
            <p:ph type="sldNum" sz="quarter" idx="5"/>
          </p:nvPr>
        </p:nvSpPr>
        <p:spPr/>
        <p:txBody>
          <a:bodyPr/>
          <a:lstStyle/>
          <a:p>
            <a:fld id="{A07FA54C-5EBB-4CD3-8A22-D29E5046B86F}" type="slidenum">
              <a:rPr lang="sv-SE" smtClean="0"/>
              <a:pPr/>
              <a:t>2</a:t>
            </a:fld>
            <a:endParaRPr lang="sv-SE" dirty="0"/>
          </a:p>
        </p:txBody>
      </p:sp>
    </p:spTree>
    <p:extLst>
      <p:ext uri="{BB962C8B-B14F-4D97-AF65-F5344CB8AC3E}">
        <p14:creationId xmlns:p14="http://schemas.microsoft.com/office/powerpoint/2010/main" val="2974557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A07FA54C-5EBB-4CD3-8A22-D29E5046B86F}" type="slidenum">
              <a:rPr lang="sv-SE" smtClean="0"/>
              <a:pPr/>
              <a:t>3</a:t>
            </a:fld>
            <a:endParaRPr lang="sv-SE"/>
          </a:p>
        </p:txBody>
      </p:sp>
    </p:spTree>
    <p:extLst>
      <p:ext uri="{BB962C8B-B14F-4D97-AF65-F5344CB8AC3E}">
        <p14:creationId xmlns:p14="http://schemas.microsoft.com/office/powerpoint/2010/main" val="1077755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A07FA54C-5EBB-4CD3-8A22-D29E5046B86F}" type="slidenum">
              <a:rPr lang="sv-SE" smtClean="0"/>
              <a:pPr/>
              <a:t>4</a:t>
            </a:fld>
            <a:endParaRPr lang="sv-SE"/>
          </a:p>
        </p:txBody>
      </p:sp>
    </p:spTree>
    <p:extLst>
      <p:ext uri="{BB962C8B-B14F-4D97-AF65-F5344CB8AC3E}">
        <p14:creationId xmlns:p14="http://schemas.microsoft.com/office/powerpoint/2010/main" val="3483350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A07FA54C-5EBB-4CD3-8A22-D29E5046B86F}" type="slidenum">
              <a:rPr lang="sv-SE" smtClean="0"/>
              <a:pPr/>
              <a:t>5</a:t>
            </a:fld>
            <a:endParaRPr lang="sv-SE"/>
          </a:p>
        </p:txBody>
      </p:sp>
    </p:spTree>
    <p:extLst>
      <p:ext uri="{BB962C8B-B14F-4D97-AF65-F5344CB8AC3E}">
        <p14:creationId xmlns:p14="http://schemas.microsoft.com/office/powerpoint/2010/main" val="227518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dirty="0"/>
              <a:t>OBS mail!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dirty="0"/>
              <a:t>UTH / KC skickar AO till TB måleri med notering om val färg/tapet samt rum i AO &amp; </a:t>
            </a:r>
            <a:r>
              <a:rPr lang="sv-SE" dirty="0">
                <a:highlight>
                  <a:srgbClr val="FFFF00"/>
                </a:highlight>
              </a:rPr>
              <a:t>mail </a:t>
            </a:r>
            <a:r>
              <a:rPr lang="sv-SE" dirty="0"/>
              <a:t>till hantverk.bostader@telge.se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dirty="0"/>
          </a:p>
        </p:txBody>
      </p:sp>
      <p:sp>
        <p:nvSpPr>
          <p:cNvPr id="4" name="Platshållare för bildnummer 3"/>
          <p:cNvSpPr>
            <a:spLocks noGrp="1"/>
          </p:cNvSpPr>
          <p:nvPr>
            <p:ph type="sldNum" sz="quarter" idx="5"/>
          </p:nvPr>
        </p:nvSpPr>
        <p:spPr/>
        <p:txBody>
          <a:bodyPr/>
          <a:lstStyle/>
          <a:p>
            <a:fld id="{A07FA54C-5EBB-4CD3-8A22-D29E5046B86F}" type="slidenum">
              <a:rPr lang="sv-SE" smtClean="0"/>
              <a:pPr/>
              <a:t>6</a:t>
            </a:fld>
            <a:endParaRPr lang="sv-SE"/>
          </a:p>
        </p:txBody>
      </p:sp>
    </p:spTree>
    <p:extLst>
      <p:ext uri="{BB962C8B-B14F-4D97-AF65-F5344CB8AC3E}">
        <p14:creationId xmlns:p14="http://schemas.microsoft.com/office/powerpoint/2010/main" val="3509890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A07FA54C-5EBB-4CD3-8A22-D29E5046B86F}" type="slidenum">
              <a:rPr lang="sv-SE" smtClean="0"/>
              <a:pPr/>
              <a:t>7</a:t>
            </a:fld>
            <a:endParaRPr lang="sv-SE"/>
          </a:p>
        </p:txBody>
      </p:sp>
    </p:spTree>
    <p:extLst>
      <p:ext uri="{BB962C8B-B14F-4D97-AF65-F5344CB8AC3E}">
        <p14:creationId xmlns:p14="http://schemas.microsoft.com/office/powerpoint/2010/main" val="2600573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A07FA54C-5EBB-4CD3-8A22-D29E5046B86F}" type="slidenum">
              <a:rPr lang="sv-SE" smtClean="0"/>
              <a:pPr/>
              <a:t>9</a:t>
            </a:fld>
            <a:endParaRPr lang="sv-SE"/>
          </a:p>
        </p:txBody>
      </p:sp>
    </p:spTree>
    <p:extLst>
      <p:ext uri="{BB962C8B-B14F-4D97-AF65-F5344CB8AC3E}">
        <p14:creationId xmlns:p14="http://schemas.microsoft.com/office/powerpoint/2010/main" val="2896000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tro">
    <p:spTree>
      <p:nvGrpSpPr>
        <p:cNvPr id="1" name=""/>
        <p:cNvGrpSpPr/>
        <p:nvPr/>
      </p:nvGrpSpPr>
      <p:grpSpPr>
        <a:xfrm>
          <a:off x="0" y="0"/>
          <a:ext cx="0" cy="0"/>
          <a:chOff x="0" y="0"/>
          <a:chExt cx="0" cy="0"/>
        </a:xfrm>
      </p:grpSpPr>
      <p:sp>
        <p:nvSpPr>
          <p:cNvPr id="16" name="Platshållare för bild 15">
            <a:extLst>
              <a:ext uri="{FF2B5EF4-FFF2-40B4-BE49-F238E27FC236}">
                <a16:creationId xmlns:a16="http://schemas.microsoft.com/office/drawing/2014/main" id="{C12CC6E2-8FB9-408C-8587-1F8B4114DD64}"/>
              </a:ext>
            </a:extLst>
          </p:cNvPr>
          <p:cNvSpPr>
            <a:spLocks noGrp="1"/>
          </p:cNvSpPr>
          <p:nvPr>
            <p:ph type="pic" sz="quarter" idx="10"/>
          </p:nvPr>
        </p:nvSpPr>
        <p:spPr>
          <a:xfrm>
            <a:off x="0" y="0"/>
            <a:ext cx="12192000" cy="6858000"/>
          </a:xfrm>
          <a:custGeom>
            <a:avLst/>
            <a:gdLst>
              <a:gd name="connsiteX0" fmla="*/ 8944746 w 12192000"/>
              <a:gd name="connsiteY0" fmla="*/ 2875355 h 6858000"/>
              <a:gd name="connsiteX1" fmla="*/ 9427227 w 12192000"/>
              <a:gd name="connsiteY1" fmla="*/ 3256506 h 6858000"/>
              <a:gd name="connsiteX2" fmla="*/ 8440971 w 12192000"/>
              <a:gd name="connsiteY2" fmla="*/ 3256506 h 6858000"/>
              <a:gd name="connsiteX3" fmla="*/ 8944746 w 12192000"/>
              <a:gd name="connsiteY3" fmla="*/ 2875355 h 6858000"/>
              <a:gd name="connsiteX4" fmla="*/ 4661407 w 12192000"/>
              <a:gd name="connsiteY4" fmla="*/ 2875355 h 6858000"/>
              <a:gd name="connsiteX5" fmla="*/ 5143887 w 12192000"/>
              <a:gd name="connsiteY5" fmla="*/ 3256505 h 6858000"/>
              <a:gd name="connsiteX6" fmla="*/ 4157632 w 12192000"/>
              <a:gd name="connsiteY6" fmla="*/ 3256505 h 6858000"/>
              <a:gd name="connsiteX7" fmla="*/ 4661407 w 12192000"/>
              <a:gd name="connsiteY7" fmla="*/ 2875355 h 6858000"/>
              <a:gd name="connsiteX8" fmla="*/ 7082744 w 12192000"/>
              <a:gd name="connsiteY8" fmla="*/ 2875171 h 6858000"/>
              <a:gd name="connsiteX9" fmla="*/ 7556842 w 12192000"/>
              <a:gd name="connsiteY9" fmla="*/ 3363587 h 6858000"/>
              <a:gd name="connsiteX10" fmla="*/ 7082744 w 12192000"/>
              <a:gd name="connsiteY10" fmla="*/ 3855124 h 6858000"/>
              <a:gd name="connsiteX11" fmla="*/ 7082744 w 12192000"/>
              <a:gd name="connsiteY11" fmla="*/ 3854940 h 6858000"/>
              <a:gd name="connsiteX12" fmla="*/ 6584905 w 12192000"/>
              <a:gd name="connsiteY12" fmla="*/ 3363587 h 6858000"/>
              <a:gd name="connsiteX13" fmla="*/ 7082744 w 12192000"/>
              <a:gd name="connsiteY13" fmla="*/ 2875171 h 6858000"/>
              <a:gd name="connsiteX14" fmla="*/ 8944746 w 12192000"/>
              <a:gd name="connsiteY14" fmla="*/ 2572588 h 6858000"/>
              <a:gd name="connsiteX15" fmla="*/ 8083134 w 12192000"/>
              <a:gd name="connsiteY15" fmla="*/ 3402504 h 6858000"/>
              <a:gd name="connsiteX16" fmla="*/ 9005079 w 12192000"/>
              <a:gd name="connsiteY16" fmla="*/ 4206903 h 6858000"/>
              <a:gd name="connsiteX17" fmla="*/ 9716592 w 12192000"/>
              <a:gd name="connsiteY17" fmla="*/ 3969916 h 6858000"/>
              <a:gd name="connsiteX18" fmla="*/ 9564965 w 12192000"/>
              <a:gd name="connsiteY18" fmla="*/ 3758383 h 6858000"/>
              <a:gd name="connsiteX19" fmla="*/ 9022028 w 12192000"/>
              <a:gd name="connsiteY19" fmla="*/ 3917905 h 6858000"/>
              <a:gd name="connsiteX20" fmla="*/ 8440726 w 12192000"/>
              <a:gd name="connsiteY20" fmla="*/ 3542506 h 6858000"/>
              <a:gd name="connsiteX21" fmla="*/ 9749023 w 12192000"/>
              <a:gd name="connsiteY21" fmla="*/ 3542506 h 6858000"/>
              <a:gd name="connsiteX22" fmla="*/ 9767380 w 12192000"/>
              <a:gd name="connsiteY22" fmla="*/ 3339907 h 6858000"/>
              <a:gd name="connsiteX23" fmla="*/ 8944746 w 12192000"/>
              <a:gd name="connsiteY23" fmla="*/ 2572588 h 6858000"/>
              <a:gd name="connsiteX24" fmla="*/ 7072648 w 12192000"/>
              <a:gd name="connsiteY24" fmla="*/ 2572404 h 6858000"/>
              <a:gd name="connsiteX25" fmla="*/ 6221132 w 12192000"/>
              <a:gd name="connsiteY25" fmla="*/ 3390388 h 6858000"/>
              <a:gd name="connsiteX26" fmla="*/ 7055943 w 12192000"/>
              <a:gd name="connsiteY26" fmla="*/ 4162052 h 6858000"/>
              <a:gd name="connsiteX27" fmla="*/ 7549560 w 12192000"/>
              <a:gd name="connsiteY27" fmla="*/ 3990720 h 6858000"/>
              <a:gd name="connsiteX28" fmla="*/ 7549560 w 12192000"/>
              <a:gd name="connsiteY28" fmla="*/ 4065800 h 6858000"/>
              <a:gd name="connsiteX29" fmla="*/ 7042543 w 12192000"/>
              <a:gd name="connsiteY29" fmla="*/ 4473568 h 6858000"/>
              <a:gd name="connsiteX30" fmla="*/ 6472683 w 12192000"/>
              <a:gd name="connsiteY30" fmla="*/ 4268644 h 6858000"/>
              <a:gd name="connsiteX31" fmla="*/ 6306492 w 12192000"/>
              <a:gd name="connsiteY31" fmla="*/ 4487091 h 6858000"/>
              <a:gd name="connsiteX32" fmla="*/ 7042543 w 12192000"/>
              <a:gd name="connsiteY32" fmla="*/ 4769910 h 6858000"/>
              <a:gd name="connsiteX33" fmla="*/ 7920921 w 12192000"/>
              <a:gd name="connsiteY33" fmla="*/ 3930204 h 6858000"/>
              <a:gd name="connsiteX34" fmla="*/ 7920921 w 12192000"/>
              <a:gd name="connsiteY34" fmla="*/ 3331157 h 6858000"/>
              <a:gd name="connsiteX35" fmla="*/ 7072648 w 12192000"/>
              <a:gd name="connsiteY35" fmla="*/ 2572404 h 6858000"/>
              <a:gd name="connsiteX36" fmla="*/ 4661407 w 12192000"/>
              <a:gd name="connsiteY36" fmla="*/ 2572404 h 6858000"/>
              <a:gd name="connsiteX37" fmla="*/ 3799795 w 12192000"/>
              <a:gd name="connsiteY37" fmla="*/ 3402320 h 6858000"/>
              <a:gd name="connsiteX38" fmla="*/ 4721740 w 12192000"/>
              <a:gd name="connsiteY38" fmla="*/ 4206720 h 6858000"/>
              <a:gd name="connsiteX39" fmla="*/ 5433254 w 12192000"/>
              <a:gd name="connsiteY39" fmla="*/ 3969732 h 6858000"/>
              <a:gd name="connsiteX40" fmla="*/ 5281564 w 12192000"/>
              <a:gd name="connsiteY40" fmla="*/ 3758383 h 6858000"/>
              <a:gd name="connsiteX41" fmla="*/ 4738689 w 12192000"/>
              <a:gd name="connsiteY41" fmla="*/ 3917905 h 6858000"/>
              <a:gd name="connsiteX42" fmla="*/ 4157387 w 12192000"/>
              <a:gd name="connsiteY42" fmla="*/ 3542506 h 6858000"/>
              <a:gd name="connsiteX43" fmla="*/ 5465378 w 12192000"/>
              <a:gd name="connsiteY43" fmla="*/ 3542506 h 6858000"/>
              <a:gd name="connsiteX44" fmla="*/ 5484102 w 12192000"/>
              <a:gd name="connsiteY44" fmla="*/ 3339907 h 6858000"/>
              <a:gd name="connsiteX45" fmla="*/ 4661407 w 12192000"/>
              <a:gd name="connsiteY45" fmla="*/ 2572404 h 6858000"/>
              <a:gd name="connsiteX46" fmla="*/ 5682785 w 12192000"/>
              <a:gd name="connsiteY46" fmla="*/ 2088089 h 6858000"/>
              <a:gd name="connsiteX47" fmla="*/ 5682785 w 12192000"/>
              <a:gd name="connsiteY47" fmla="*/ 4162236 h 6858000"/>
              <a:gd name="connsiteX48" fmla="*/ 6036524 w 12192000"/>
              <a:gd name="connsiteY48" fmla="*/ 4162236 h 6858000"/>
              <a:gd name="connsiteX49" fmla="*/ 6036524 w 12192000"/>
              <a:gd name="connsiteY49" fmla="*/ 2088089 h 6858000"/>
              <a:gd name="connsiteX50" fmla="*/ 2424619 w 12192000"/>
              <a:gd name="connsiteY50" fmla="*/ 2088089 h 6858000"/>
              <a:gd name="connsiteX51" fmla="*/ 2424619 w 12192000"/>
              <a:gd name="connsiteY51" fmla="*/ 2411966 h 6858000"/>
              <a:gd name="connsiteX52" fmla="*/ 3176396 w 12192000"/>
              <a:gd name="connsiteY52" fmla="*/ 2411966 h 6858000"/>
              <a:gd name="connsiteX53" fmla="*/ 3176396 w 12192000"/>
              <a:gd name="connsiteY53" fmla="*/ 4162236 h 6858000"/>
              <a:gd name="connsiteX54" fmla="*/ 3555466 w 12192000"/>
              <a:gd name="connsiteY54" fmla="*/ 4162236 h 6858000"/>
              <a:gd name="connsiteX55" fmla="*/ 3555466 w 12192000"/>
              <a:gd name="connsiteY55" fmla="*/ 2411966 h 6858000"/>
              <a:gd name="connsiteX56" fmla="*/ 4309445 w 12192000"/>
              <a:gd name="connsiteY56" fmla="*/ 2411966 h 6858000"/>
              <a:gd name="connsiteX57" fmla="*/ 4309445 w 12192000"/>
              <a:gd name="connsiteY57" fmla="*/ 2088089 h 6858000"/>
              <a:gd name="connsiteX58" fmla="*/ 0 w 12192000"/>
              <a:gd name="connsiteY58" fmla="*/ 0 h 6858000"/>
              <a:gd name="connsiteX59" fmla="*/ 12192000 w 12192000"/>
              <a:gd name="connsiteY59" fmla="*/ 0 h 6858000"/>
              <a:gd name="connsiteX60" fmla="*/ 12192000 w 12192000"/>
              <a:gd name="connsiteY60" fmla="*/ 6858000 h 6858000"/>
              <a:gd name="connsiteX61" fmla="*/ 0 w 12192000"/>
              <a:gd name="connsiteY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2192000" h="6858000">
                <a:moveTo>
                  <a:pt x="8944746" y="2875355"/>
                </a:moveTo>
                <a:cubicBezTo>
                  <a:pt x="9265502" y="2875355"/>
                  <a:pt x="9414438" y="3098575"/>
                  <a:pt x="9427227" y="3256506"/>
                </a:cubicBezTo>
                <a:lnTo>
                  <a:pt x="8440971" y="3256506"/>
                </a:lnTo>
                <a:cubicBezTo>
                  <a:pt x="8460796" y="3072080"/>
                  <a:pt x="8676429" y="2875355"/>
                  <a:pt x="8944746" y="2875355"/>
                </a:cubicBezTo>
                <a:close/>
                <a:moveTo>
                  <a:pt x="4661407" y="2875355"/>
                </a:moveTo>
                <a:cubicBezTo>
                  <a:pt x="4982163" y="2875355"/>
                  <a:pt x="5131099" y="3098575"/>
                  <a:pt x="5143887" y="3256505"/>
                </a:cubicBezTo>
                <a:lnTo>
                  <a:pt x="4157632" y="3256505"/>
                </a:lnTo>
                <a:cubicBezTo>
                  <a:pt x="4177458" y="3072080"/>
                  <a:pt x="4393090" y="2875355"/>
                  <a:pt x="4661407" y="2875355"/>
                </a:cubicBezTo>
                <a:close/>
                <a:moveTo>
                  <a:pt x="7082744" y="2875171"/>
                </a:moveTo>
                <a:cubicBezTo>
                  <a:pt x="7398911" y="2875171"/>
                  <a:pt x="7556842" y="3104388"/>
                  <a:pt x="7556842" y="3363587"/>
                </a:cubicBezTo>
                <a:cubicBezTo>
                  <a:pt x="7556842" y="3622787"/>
                  <a:pt x="7403868" y="3855124"/>
                  <a:pt x="7082744" y="3855124"/>
                </a:cubicBezTo>
                <a:lnTo>
                  <a:pt x="7082744" y="3854940"/>
                </a:lnTo>
                <a:cubicBezTo>
                  <a:pt x="6764558" y="3854940"/>
                  <a:pt x="6584905" y="3622787"/>
                  <a:pt x="6584905" y="3363587"/>
                </a:cubicBezTo>
                <a:cubicBezTo>
                  <a:pt x="6584905" y="3104388"/>
                  <a:pt x="6769637" y="2875171"/>
                  <a:pt x="7082744" y="2875171"/>
                </a:cubicBezTo>
                <a:close/>
                <a:moveTo>
                  <a:pt x="8944746" y="2572588"/>
                </a:moveTo>
                <a:cubicBezTo>
                  <a:pt x="8435464" y="2572588"/>
                  <a:pt x="8083134" y="2918310"/>
                  <a:pt x="8083134" y="3402504"/>
                </a:cubicBezTo>
                <a:cubicBezTo>
                  <a:pt x="8083134" y="3904260"/>
                  <a:pt x="8442195" y="4206903"/>
                  <a:pt x="9005079" y="4206903"/>
                </a:cubicBezTo>
                <a:cubicBezTo>
                  <a:pt x="9457883" y="4206903"/>
                  <a:pt x="9716592" y="3969916"/>
                  <a:pt x="9716592" y="3969916"/>
                </a:cubicBezTo>
                <a:lnTo>
                  <a:pt x="9564965" y="3758383"/>
                </a:lnTo>
                <a:cubicBezTo>
                  <a:pt x="9564965" y="3758383"/>
                  <a:pt x="9350801" y="3917905"/>
                  <a:pt x="9022028" y="3917905"/>
                </a:cubicBezTo>
                <a:cubicBezTo>
                  <a:pt x="8710818" y="3917905"/>
                  <a:pt x="8450946" y="3738068"/>
                  <a:pt x="8440726" y="3542506"/>
                </a:cubicBezTo>
                <a:lnTo>
                  <a:pt x="9749023" y="3542506"/>
                </a:lnTo>
                <a:cubicBezTo>
                  <a:pt x="9749023" y="3542506"/>
                  <a:pt x="9767380" y="3464061"/>
                  <a:pt x="9767380" y="3339907"/>
                </a:cubicBezTo>
                <a:cubicBezTo>
                  <a:pt x="9767380" y="2858711"/>
                  <a:pt x="9376928" y="2572588"/>
                  <a:pt x="8944746" y="2572588"/>
                </a:cubicBezTo>
                <a:close/>
                <a:moveTo>
                  <a:pt x="7072648" y="2572404"/>
                </a:moveTo>
                <a:cubicBezTo>
                  <a:pt x="6479108" y="2572404"/>
                  <a:pt x="6221132" y="2979254"/>
                  <a:pt x="6221132" y="3390388"/>
                </a:cubicBezTo>
                <a:cubicBezTo>
                  <a:pt x="6221132" y="3747920"/>
                  <a:pt x="6429177" y="4162052"/>
                  <a:pt x="7055943" y="4162052"/>
                </a:cubicBezTo>
                <a:cubicBezTo>
                  <a:pt x="7228804" y="4162052"/>
                  <a:pt x="7435319" y="4109857"/>
                  <a:pt x="7549560" y="3990720"/>
                </a:cubicBezTo>
                <a:lnTo>
                  <a:pt x="7549560" y="4065800"/>
                </a:lnTo>
                <a:cubicBezTo>
                  <a:pt x="7549560" y="4262464"/>
                  <a:pt x="7386368" y="4473568"/>
                  <a:pt x="7042543" y="4473568"/>
                </a:cubicBezTo>
                <a:cubicBezTo>
                  <a:pt x="6701104" y="4473568"/>
                  <a:pt x="6472683" y="4268644"/>
                  <a:pt x="6472683" y="4268644"/>
                </a:cubicBezTo>
                <a:lnTo>
                  <a:pt x="6306492" y="4487091"/>
                </a:lnTo>
                <a:cubicBezTo>
                  <a:pt x="6306492" y="4487091"/>
                  <a:pt x="6595735" y="4769910"/>
                  <a:pt x="7042543" y="4769910"/>
                </a:cubicBezTo>
                <a:cubicBezTo>
                  <a:pt x="7535181" y="4769910"/>
                  <a:pt x="7920921" y="4515973"/>
                  <a:pt x="7920921" y="3930204"/>
                </a:cubicBezTo>
                <a:lnTo>
                  <a:pt x="7920921" y="3331157"/>
                </a:lnTo>
                <a:cubicBezTo>
                  <a:pt x="7920921" y="2844209"/>
                  <a:pt x="7548398" y="2572404"/>
                  <a:pt x="7072648" y="2572404"/>
                </a:cubicBezTo>
                <a:close/>
                <a:moveTo>
                  <a:pt x="4661407" y="2572404"/>
                </a:moveTo>
                <a:cubicBezTo>
                  <a:pt x="4152125" y="2572404"/>
                  <a:pt x="3799795" y="2918126"/>
                  <a:pt x="3799795" y="3402320"/>
                </a:cubicBezTo>
                <a:cubicBezTo>
                  <a:pt x="3799795" y="3904076"/>
                  <a:pt x="4158856" y="4206720"/>
                  <a:pt x="4721740" y="4206720"/>
                </a:cubicBezTo>
                <a:cubicBezTo>
                  <a:pt x="5174544" y="4206720"/>
                  <a:pt x="5433254" y="3969732"/>
                  <a:pt x="5433254" y="3969732"/>
                </a:cubicBezTo>
                <a:lnTo>
                  <a:pt x="5281564" y="3758383"/>
                </a:lnTo>
                <a:cubicBezTo>
                  <a:pt x="5281564" y="3758383"/>
                  <a:pt x="5067402" y="3917905"/>
                  <a:pt x="4738689" y="3917905"/>
                </a:cubicBezTo>
                <a:cubicBezTo>
                  <a:pt x="4427418" y="3917905"/>
                  <a:pt x="4167606" y="3738068"/>
                  <a:pt x="4157387" y="3542506"/>
                </a:cubicBezTo>
                <a:lnTo>
                  <a:pt x="5465378" y="3542506"/>
                </a:lnTo>
                <a:cubicBezTo>
                  <a:pt x="5465378" y="3542506"/>
                  <a:pt x="5484102" y="3464061"/>
                  <a:pt x="5484102" y="3339907"/>
                </a:cubicBezTo>
                <a:cubicBezTo>
                  <a:pt x="5484102" y="2858711"/>
                  <a:pt x="5093591" y="2572404"/>
                  <a:pt x="4661407" y="2572404"/>
                </a:cubicBezTo>
                <a:close/>
                <a:moveTo>
                  <a:pt x="5682785" y="2088089"/>
                </a:moveTo>
                <a:lnTo>
                  <a:pt x="5682785" y="4162236"/>
                </a:lnTo>
                <a:lnTo>
                  <a:pt x="6036524" y="4162236"/>
                </a:lnTo>
                <a:lnTo>
                  <a:pt x="6036524" y="2088089"/>
                </a:lnTo>
                <a:close/>
                <a:moveTo>
                  <a:pt x="2424619" y="2088089"/>
                </a:moveTo>
                <a:lnTo>
                  <a:pt x="2424619" y="2411966"/>
                </a:lnTo>
                <a:lnTo>
                  <a:pt x="3176396" y="2411966"/>
                </a:lnTo>
                <a:lnTo>
                  <a:pt x="3176396" y="4162236"/>
                </a:lnTo>
                <a:lnTo>
                  <a:pt x="3555466" y="4162236"/>
                </a:lnTo>
                <a:lnTo>
                  <a:pt x="3555466" y="2411966"/>
                </a:lnTo>
                <a:lnTo>
                  <a:pt x="4309445" y="2411966"/>
                </a:lnTo>
                <a:lnTo>
                  <a:pt x="4309445" y="2088089"/>
                </a:lnTo>
                <a:close/>
                <a:moveTo>
                  <a:pt x="0" y="0"/>
                </a:moveTo>
                <a:lnTo>
                  <a:pt x="12192000" y="0"/>
                </a:lnTo>
                <a:lnTo>
                  <a:pt x="12192000" y="6858000"/>
                </a:lnTo>
                <a:lnTo>
                  <a:pt x="0" y="6858000"/>
                </a:lnTo>
                <a:close/>
              </a:path>
            </a:pathLst>
          </a:custGeom>
          <a:pattFill prst="trellis">
            <a:fgClr>
              <a:schemeClr val="bg1">
                <a:lumMod val="95000"/>
              </a:schemeClr>
            </a:fgClr>
            <a:bgClr>
              <a:schemeClr val="bg1"/>
            </a:bgClr>
          </a:pattFill>
        </p:spPr>
        <p:txBody>
          <a:bodyPr wrap="square" bIns="720000" anchor="ctr">
            <a:noAutofit/>
          </a:bodyPr>
          <a:lstStyle>
            <a:lvl1pPr marL="0" indent="0" algn="ctr">
              <a:buNone/>
              <a:defRPr/>
            </a:lvl1pPr>
          </a:lstStyle>
          <a:p>
            <a:r>
              <a:rPr lang="sv-SE"/>
              <a:t>Klicka på ikonen för att lägga till en bild</a:t>
            </a:r>
            <a:endParaRPr lang="sv-SE" dirty="0"/>
          </a:p>
        </p:txBody>
      </p:sp>
    </p:spTree>
    <p:extLst>
      <p:ext uri="{BB962C8B-B14F-4D97-AF65-F5344CB8AC3E}">
        <p14:creationId xmlns:p14="http://schemas.microsoft.com/office/powerpoint/2010/main" val="2257402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rtsida grön">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3C39325B-4A0A-46EA-AD07-BF6136674CF5}"/>
              </a:ext>
            </a:extLst>
          </p:cNvPr>
          <p:cNvSpPr/>
          <p:nvPr userDrawn="1"/>
        </p:nvSpPr>
        <p:spPr>
          <a:xfrm>
            <a:off x="6757639" y="602166"/>
            <a:ext cx="4806176" cy="529698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ubrik 11">
            <a:extLst>
              <a:ext uri="{FF2B5EF4-FFF2-40B4-BE49-F238E27FC236}">
                <a16:creationId xmlns:a16="http://schemas.microsoft.com/office/drawing/2014/main" id="{395D4648-90FA-44DC-A420-9F2E3B05857F}"/>
              </a:ext>
            </a:extLst>
          </p:cNvPr>
          <p:cNvSpPr>
            <a:spLocks noGrp="1"/>
          </p:cNvSpPr>
          <p:nvPr>
            <p:ph type="title"/>
          </p:nvPr>
        </p:nvSpPr>
        <p:spPr>
          <a:xfrm>
            <a:off x="409575" y="1797050"/>
            <a:ext cx="5516563" cy="2000399"/>
          </a:xfrm>
        </p:spPr>
        <p:txBody>
          <a:bodyPr anchor="b"/>
          <a:lstStyle>
            <a:lvl1pPr>
              <a:defRPr sz="5500"/>
            </a:lvl1pPr>
          </a:lstStyle>
          <a:p>
            <a:r>
              <a:rPr lang="sv-SE"/>
              <a:t>Klicka här för att ändra mall för rubrikformat</a:t>
            </a:r>
            <a:endParaRPr lang="sv-SE" dirty="0"/>
          </a:p>
        </p:txBody>
      </p:sp>
      <p:sp>
        <p:nvSpPr>
          <p:cNvPr id="14" name="Platshållare för text 13">
            <a:extLst>
              <a:ext uri="{FF2B5EF4-FFF2-40B4-BE49-F238E27FC236}">
                <a16:creationId xmlns:a16="http://schemas.microsoft.com/office/drawing/2014/main" id="{76C92653-A439-4DF7-8B91-D653C89BFE63}"/>
              </a:ext>
            </a:extLst>
          </p:cNvPr>
          <p:cNvSpPr>
            <a:spLocks noGrp="1"/>
          </p:cNvSpPr>
          <p:nvPr>
            <p:ph type="body" sz="quarter" idx="13"/>
          </p:nvPr>
        </p:nvSpPr>
        <p:spPr>
          <a:xfrm>
            <a:off x="407989" y="3991087"/>
            <a:ext cx="5518150" cy="1892188"/>
          </a:xfrm>
        </p:spPr>
        <p:txBody>
          <a:bodyPr/>
          <a:lstStyle>
            <a:lvl1pPr marL="0" indent="0">
              <a:buNone/>
              <a:defRPr sz="1600"/>
            </a:lvl1pPr>
            <a:lvl2pPr marL="0" indent="0">
              <a:buNone/>
              <a:defRPr/>
            </a:lvl2pPr>
            <a:lvl3pPr marL="0" indent="0">
              <a:buNone/>
              <a:defRPr/>
            </a:lvl3pPr>
            <a:lvl4pPr marL="0" indent="0">
              <a:buNone/>
              <a:defRPr/>
            </a:lvl4pPr>
            <a:lvl5pPr marL="0" indent="0">
              <a:buNone/>
              <a:defRPr/>
            </a:lvl5pPr>
          </a:lstStyle>
          <a:p>
            <a:pPr lvl="0"/>
            <a:r>
              <a:rPr lang="sv-SE"/>
              <a:t>Klicka här för att ändra format på bakgrundstexten</a:t>
            </a:r>
          </a:p>
        </p:txBody>
      </p:sp>
      <p:sp>
        <p:nvSpPr>
          <p:cNvPr id="17" name="Platshållare för bild 16">
            <a:extLst>
              <a:ext uri="{FF2B5EF4-FFF2-40B4-BE49-F238E27FC236}">
                <a16:creationId xmlns:a16="http://schemas.microsoft.com/office/drawing/2014/main" id="{AEC0BE01-D3E9-4700-808E-51FCA255D4BA}"/>
              </a:ext>
            </a:extLst>
          </p:cNvPr>
          <p:cNvSpPr>
            <a:spLocks noGrp="1"/>
          </p:cNvSpPr>
          <p:nvPr>
            <p:ph type="pic" sz="quarter" idx="14"/>
          </p:nvPr>
        </p:nvSpPr>
        <p:spPr>
          <a:xfrm>
            <a:off x="7174425" y="409574"/>
            <a:ext cx="4608000" cy="5101917"/>
          </a:xfrm>
          <a:pattFill prst="trellis">
            <a:fgClr>
              <a:schemeClr val="bg1"/>
            </a:fgClr>
            <a:bgClr>
              <a:schemeClr val="bg1">
                <a:lumMod val="95000"/>
              </a:schemeClr>
            </a:bgClr>
          </a:pattFill>
          <a:effectLst/>
        </p:spPr>
        <p:txBody>
          <a:bodyPr bIns="720000" anchor="ctr"/>
          <a:lstStyle>
            <a:lvl1pPr marL="0" indent="0" algn="ctr">
              <a:buNone/>
              <a:defRPr/>
            </a:lvl1pPr>
          </a:lstStyle>
          <a:p>
            <a:r>
              <a:rPr lang="sv-SE"/>
              <a:t>Klicka på ikonen för att lägga till en bild</a:t>
            </a:r>
          </a:p>
        </p:txBody>
      </p:sp>
      <p:sp>
        <p:nvSpPr>
          <p:cNvPr id="6" name="textruta 5">
            <a:extLst>
              <a:ext uri="{FF2B5EF4-FFF2-40B4-BE49-F238E27FC236}">
                <a16:creationId xmlns:a16="http://schemas.microsoft.com/office/drawing/2014/main" id="{6679AD73-1BEF-4AE5-995D-4C7E2B5812A1}"/>
              </a:ext>
            </a:extLst>
          </p:cNvPr>
          <p:cNvSpPr txBox="1"/>
          <p:nvPr userDrawn="1"/>
        </p:nvSpPr>
        <p:spPr>
          <a:xfrm>
            <a:off x="10655120" y="6234380"/>
            <a:ext cx="1224642" cy="276999"/>
          </a:xfrm>
          <a:prstGeom prst="rect">
            <a:avLst/>
          </a:prstGeom>
          <a:noFill/>
        </p:spPr>
        <p:txBody>
          <a:bodyPr wrap="square" anchor="b">
            <a:spAutoFit/>
          </a:bodyPr>
          <a:lstStyle/>
          <a:p>
            <a:pPr algn="r"/>
            <a:r>
              <a:rPr lang="sv-SE" sz="1200" b="0" i="0" u="none" strike="noStrike" baseline="0" dirty="0">
                <a:solidFill>
                  <a:srgbClr val="000000"/>
                </a:solidFill>
                <a:latin typeface="+mn-lt"/>
              </a:rPr>
              <a:t>Telge.se</a:t>
            </a:r>
            <a:endParaRPr lang="sv-SE" sz="1200" dirty="0">
              <a:latin typeface="+mn-lt"/>
            </a:endParaRPr>
          </a:p>
        </p:txBody>
      </p:sp>
      <p:sp>
        <p:nvSpPr>
          <p:cNvPr id="3" name="Platshållare för text 2">
            <a:extLst>
              <a:ext uri="{FF2B5EF4-FFF2-40B4-BE49-F238E27FC236}">
                <a16:creationId xmlns:a16="http://schemas.microsoft.com/office/drawing/2014/main" id="{5DFAF23E-2818-4879-ACE1-9A529829409F}"/>
              </a:ext>
            </a:extLst>
          </p:cNvPr>
          <p:cNvSpPr>
            <a:spLocks noGrp="1"/>
          </p:cNvSpPr>
          <p:nvPr>
            <p:ph type="body" sz="quarter" idx="15" hasCustomPrompt="1"/>
          </p:nvPr>
        </p:nvSpPr>
        <p:spPr>
          <a:xfrm>
            <a:off x="407988" y="409575"/>
            <a:ext cx="5516562" cy="565150"/>
          </a:xfrm>
        </p:spPr>
        <p:txBody>
          <a:bodyPr/>
          <a:lstStyle>
            <a:lvl1pPr marL="0" indent="0">
              <a:buNone/>
              <a:defRPr sz="3000"/>
            </a:lvl1pPr>
            <a:lvl2pPr marL="266700" indent="0">
              <a:buNone/>
              <a:defRPr/>
            </a:lvl2pPr>
          </a:lstStyle>
          <a:p>
            <a:pPr lvl="0"/>
            <a:r>
              <a:rPr lang="sv-SE" dirty="0"/>
              <a:t>Bolag</a:t>
            </a:r>
          </a:p>
        </p:txBody>
      </p:sp>
    </p:spTree>
    <p:extLst>
      <p:ext uri="{BB962C8B-B14F-4D97-AF65-F5344CB8AC3E}">
        <p14:creationId xmlns:p14="http://schemas.microsoft.com/office/powerpoint/2010/main" val="1702786706"/>
      </p:ext>
    </p:extLst>
  </p:cSld>
  <p:clrMapOvr>
    <a:masterClrMapping/>
  </p:clrMapOvr>
  <p:extLst>
    <p:ext uri="{DCECCB84-F9BA-43D5-87BE-67443E8EF086}">
      <p15:sldGuideLst xmlns:p15="http://schemas.microsoft.com/office/powerpoint/2012/main">
        <p15:guide id="1" pos="3840" userDrawn="1">
          <p15:clr>
            <a:srgbClr val="FBAE40"/>
          </p15:clr>
        </p15:guide>
        <p15:guide id="2" pos="3733" userDrawn="1">
          <p15:clr>
            <a:srgbClr val="FBAE40"/>
          </p15:clr>
        </p15:guide>
        <p15:guide id="3" pos="394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rtsida röd">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399170A3-07DC-4170-BD17-16D4992B14DD}"/>
              </a:ext>
            </a:extLst>
          </p:cNvPr>
          <p:cNvSpPr/>
          <p:nvPr userDrawn="1"/>
        </p:nvSpPr>
        <p:spPr>
          <a:xfrm>
            <a:off x="6757639" y="602166"/>
            <a:ext cx="4806176" cy="5296984"/>
          </a:xfrm>
          <a:prstGeom prst="rect">
            <a:avLst/>
          </a:prstGeom>
          <a:solidFill>
            <a:schemeClr val="accent2">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ubrik 11">
            <a:extLst>
              <a:ext uri="{FF2B5EF4-FFF2-40B4-BE49-F238E27FC236}">
                <a16:creationId xmlns:a16="http://schemas.microsoft.com/office/drawing/2014/main" id="{395D4648-90FA-44DC-A420-9F2E3B05857F}"/>
              </a:ext>
            </a:extLst>
          </p:cNvPr>
          <p:cNvSpPr>
            <a:spLocks noGrp="1"/>
          </p:cNvSpPr>
          <p:nvPr>
            <p:ph type="title"/>
          </p:nvPr>
        </p:nvSpPr>
        <p:spPr>
          <a:xfrm>
            <a:off x="409575" y="1797050"/>
            <a:ext cx="5516563" cy="2000399"/>
          </a:xfrm>
        </p:spPr>
        <p:txBody>
          <a:bodyPr anchor="b"/>
          <a:lstStyle>
            <a:lvl1pPr>
              <a:defRPr sz="5500"/>
            </a:lvl1pPr>
          </a:lstStyle>
          <a:p>
            <a:r>
              <a:rPr lang="sv-SE"/>
              <a:t>Klicka här för att ändra mall för rubrikformat</a:t>
            </a:r>
            <a:endParaRPr lang="sv-SE" dirty="0"/>
          </a:p>
        </p:txBody>
      </p:sp>
      <p:sp>
        <p:nvSpPr>
          <p:cNvPr id="14" name="Platshållare för text 13">
            <a:extLst>
              <a:ext uri="{FF2B5EF4-FFF2-40B4-BE49-F238E27FC236}">
                <a16:creationId xmlns:a16="http://schemas.microsoft.com/office/drawing/2014/main" id="{76C92653-A439-4DF7-8B91-D653C89BFE63}"/>
              </a:ext>
            </a:extLst>
          </p:cNvPr>
          <p:cNvSpPr>
            <a:spLocks noGrp="1"/>
          </p:cNvSpPr>
          <p:nvPr>
            <p:ph type="body" sz="quarter" idx="13"/>
          </p:nvPr>
        </p:nvSpPr>
        <p:spPr>
          <a:xfrm>
            <a:off x="407989" y="3991087"/>
            <a:ext cx="5518150" cy="1892188"/>
          </a:xfrm>
        </p:spPr>
        <p:txBody>
          <a:bodyPr/>
          <a:lstStyle>
            <a:lvl1pPr marL="0" indent="0">
              <a:buNone/>
              <a:defRPr sz="1600"/>
            </a:lvl1pPr>
            <a:lvl2pPr marL="0" indent="0">
              <a:buNone/>
              <a:defRPr/>
            </a:lvl2pPr>
            <a:lvl3pPr marL="0" indent="0">
              <a:buNone/>
              <a:defRPr/>
            </a:lvl3pPr>
            <a:lvl4pPr marL="0" indent="0">
              <a:buNone/>
              <a:defRPr/>
            </a:lvl4pPr>
            <a:lvl5pPr marL="0" indent="0">
              <a:buNone/>
              <a:defRPr/>
            </a:lvl5pPr>
          </a:lstStyle>
          <a:p>
            <a:pPr lvl="0"/>
            <a:r>
              <a:rPr lang="sv-SE"/>
              <a:t>Klicka här för att ändra format på bakgrundstexten</a:t>
            </a:r>
          </a:p>
        </p:txBody>
      </p:sp>
      <p:sp>
        <p:nvSpPr>
          <p:cNvPr id="17" name="Platshållare för bild 16">
            <a:extLst>
              <a:ext uri="{FF2B5EF4-FFF2-40B4-BE49-F238E27FC236}">
                <a16:creationId xmlns:a16="http://schemas.microsoft.com/office/drawing/2014/main" id="{AEC0BE01-D3E9-4700-808E-51FCA255D4BA}"/>
              </a:ext>
            </a:extLst>
          </p:cNvPr>
          <p:cNvSpPr>
            <a:spLocks noGrp="1"/>
          </p:cNvSpPr>
          <p:nvPr>
            <p:ph type="pic" sz="quarter" idx="14"/>
          </p:nvPr>
        </p:nvSpPr>
        <p:spPr>
          <a:xfrm>
            <a:off x="7174425" y="409574"/>
            <a:ext cx="4608000" cy="5101917"/>
          </a:xfrm>
          <a:pattFill prst="trellis">
            <a:fgClr>
              <a:schemeClr val="bg1"/>
            </a:fgClr>
            <a:bgClr>
              <a:schemeClr val="bg1">
                <a:lumMod val="95000"/>
              </a:schemeClr>
            </a:bgClr>
          </a:pattFill>
          <a:effectLst/>
        </p:spPr>
        <p:txBody>
          <a:bodyPr bIns="720000" anchor="ctr"/>
          <a:lstStyle>
            <a:lvl1pPr marL="0" indent="0" algn="ctr">
              <a:buNone/>
              <a:defRPr/>
            </a:lvl1pPr>
          </a:lstStyle>
          <a:p>
            <a:r>
              <a:rPr lang="sv-SE"/>
              <a:t>Klicka på ikonen för att lägga till en bild</a:t>
            </a:r>
          </a:p>
        </p:txBody>
      </p:sp>
      <p:sp>
        <p:nvSpPr>
          <p:cNvPr id="6" name="textruta 5">
            <a:extLst>
              <a:ext uri="{FF2B5EF4-FFF2-40B4-BE49-F238E27FC236}">
                <a16:creationId xmlns:a16="http://schemas.microsoft.com/office/drawing/2014/main" id="{6679AD73-1BEF-4AE5-995D-4C7E2B5812A1}"/>
              </a:ext>
            </a:extLst>
          </p:cNvPr>
          <p:cNvSpPr txBox="1"/>
          <p:nvPr userDrawn="1"/>
        </p:nvSpPr>
        <p:spPr>
          <a:xfrm>
            <a:off x="10655119" y="6234380"/>
            <a:ext cx="1224642" cy="276999"/>
          </a:xfrm>
          <a:prstGeom prst="rect">
            <a:avLst/>
          </a:prstGeom>
          <a:noFill/>
        </p:spPr>
        <p:txBody>
          <a:bodyPr wrap="square" anchor="b">
            <a:spAutoFit/>
          </a:bodyPr>
          <a:lstStyle/>
          <a:p>
            <a:pPr algn="r"/>
            <a:r>
              <a:rPr lang="sv-SE" sz="1200" b="0" i="0" u="none" strike="noStrike" baseline="0" dirty="0">
                <a:solidFill>
                  <a:srgbClr val="000000"/>
                </a:solidFill>
                <a:latin typeface="+mn-lt"/>
              </a:rPr>
              <a:t>Telge.se</a:t>
            </a:r>
            <a:endParaRPr lang="sv-SE" sz="1200" dirty="0">
              <a:latin typeface="+mn-lt"/>
            </a:endParaRPr>
          </a:p>
        </p:txBody>
      </p:sp>
      <p:sp>
        <p:nvSpPr>
          <p:cNvPr id="7" name="Platshållare för text 2">
            <a:extLst>
              <a:ext uri="{FF2B5EF4-FFF2-40B4-BE49-F238E27FC236}">
                <a16:creationId xmlns:a16="http://schemas.microsoft.com/office/drawing/2014/main" id="{D97F9858-0DF5-499A-A539-5A2581E7109C}"/>
              </a:ext>
            </a:extLst>
          </p:cNvPr>
          <p:cNvSpPr>
            <a:spLocks noGrp="1"/>
          </p:cNvSpPr>
          <p:nvPr>
            <p:ph type="body" sz="quarter" idx="15" hasCustomPrompt="1"/>
          </p:nvPr>
        </p:nvSpPr>
        <p:spPr>
          <a:xfrm>
            <a:off x="407988" y="409575"/>
            <a:ext cx="5516562" cy="565150"/>
          </a:xfrm>
        </p:spPr>
        <p:txBody>
          <a:bodyPr/>
          <a:lstStyle>
            <a:lvl1pPr marL="0" indent="0">
              <a:buNone/>
              <a:defRPr sz="3000"/>
            </a:lvl1pPr>
            <a:lvl2pPr marL="266700" indent="0">
              <a:buNone/>
              <a:defRPr/>
            </a:lvl2pPr>
          </a:lstStyle>
          <a:p>
            <a:pPr lvl="0"/>
            <a:r>
              <a:rPr lang="sv-SE" dirty="0"/>
              <a:t>Bolag</a:t>
            </a:r>
          </a:p>
        </p:txBody>
      </p:sp>
    </p:spTree>
    <p:extLst>
      <p:ext uri="{BB962C8B-B14F-4D97-AF65-F5344CB8AC3E}">
        <p14:creationId xmlns:p14="http://schemas.microsoft.com/office/powerpoint/2010/main" val="1231855328"/>
      </p:ext>
    </p:extLst>
  </p:cSld>
  <p:clrMapOvr>
    <a:masterClrMapping/>
  </p:clrMapOvr>
  <p:extLst>
    <p:ext uri="{DCECCB84-F9BA-43D5-87BE-67443E8EF086}">
      <p15:sldGuideLst xmlns:p15="http://schemas.microsoft.com/office/powerpoint/2012/main">
        <p15:guide id="1" pos="3840" userDrawn="1">
          <p15:clr>
            <a:srgbClr val="FBAE40"/>
          </p15:clr>
        </p15:guide>
        <p15:guide id="2" pos="3733" userDrawn="1">
          <p15:clr>
            <a:srgbClr val="FBAE40"/>
          </p15:clr>
        </p15:guide>
        <p15:guide id="3" pos="394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rtsida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399170A3-07DC-4170-BD17-16D4992B14DD}"/>
              </a:ext>
            </a:extLst>
          </p:cNvPr>
          <p:cNvSpPr/>
          <p:nvPr userDrawn="1"/>
        </p:nvSpPr>
        <p:spPr>
          <a:xfrm>
            <a:off x="6757639" y="602166"/>
            <a:ext cx="4806176" cy="5296984"/>
          </a:xfrm>
          <a:prstGeom prst="rect">
            <a:avLst/>
          </a:prstGeom>
          <a:solidFill>
            <a:srgbClr val="C7E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ubrik 11">
            <a:extLst>
              <a:ext uri="{FF2B5EF4-FFF2-40B4-BE49-F238E27FC236}">
                <a16:creationId xmlns:a16="http://schemas.microsoft.com/office/drawing/2014/main" id="{395D4648-90FA-44DC-A420-9F2E3B05857F}"/>
              </a:ext>
            </a:extLst>
          </p:cNvPr>
          <p:cNvSpPr>
            <a:spLocks noGrp="1"/>
          </p:cNvSpPr>
          <p:nvPr>
            <p:ph type="title"/>
          </p:nvPr>
        </p:nvSpPr>
        <p:spPr>
          <a:xfrm>
            <a:off x="409575" y="1797050"/>
            <a:ext cx="5516563" cy="2000399"/>
          </a:xfrm>
        </p:spPr>
        <p:txBody>
          <a:bodyPr anchor="b"/>
          <a:lstStyle>
            <a:lvl1pPr>
              <a:defRPr sz="5500"/>
            </a:lvl1pPr>
          </a:lstStyle>
          <a:p>
            <a:r>
              <a:rPr lang="sv-SE"/>
              <a:t>Klicka här för att ändra mall för rubrikformat</a:t>
            </a:r>
            <a:endParaRPr lang="sv-SE" dirty="0"/>
          </a:p>
        </p:txBody>
      </p:sp>
      <p:sp>
        <p:nvSpPr>
          <p:cNvPr id="14" name="Platshållare för text 13">
            <a:extLst>
              <a:ext uri="{FF2B5EF4-FFF2-40B4-BE49-F238E27FC236}">
                <a16:creationId xmlns:a16="http://schemas.microsoft.com/office/drawing/2014/main" id="{76C92653-A439-4DF7-8B91-D653C89BFE63}"/>
              </a:ext>
            </a:extLst>
          </p:cNvPr>
          <p:cNvSpPr>
            <a:spLocks noGrp="1"/>
          </p:cNvSpPr>
          <p:nvPr>
            <p:ph type="body" sz="quarter" idx="13"/>
          </p:nvPr>
        </p:nvSpPr>
        <p:spPr>
          <a:xfrm>
            <a:off x="407989" y="3991087"/>
            <a:ext cx="5518150" cy="1892188"/>
          </a:xfrm>
        </p:spPr>
        <p:txBody>
          <a:bodyPr/>
          <a:lstStyle>
            <a:lvl1pPr marL="0" indent="0">
              <a:buNone/>
              <a:defRPr sz="1600"/>
            </a:lvl1pPr>
            <a:lvl2pPr marL="0" indent="0">
              <a:buNone/>
              <a:defRPr/>
            </a:lvl2pPr>
            <a:lvl3pPr marL="0" indent="0">
              <a:buNone/>
              <a:defRPr/>
            </a:lvl3pPr>
            <a:lvl4pPr marL="0" indent="0">
              <a:buNone/>
              <a:defRPr/>
            </a:lvl4pPr>
            <a:lvl5pPr marL="0" indent="0">
              <a:buNone/>
              <a:defRPr/>
            </a:lvl5pPr>
          </a:lstStyle>
          <a:p>
            <a:pPr lvl="0"/>
            <a:r>
              <a:rPr lang="sv-SE"/>
              <a:t>Klicka här för att ändra format på bakgrundstexten</a:t>
            </a:r>
          </a:p>
        </p:txBody>
      </p:sp>
      <p:sp>
        <p:nvSpPr>
          <p:cNvPr id="17" name="Platshållare för bild 16">
            <a:extLst>
              <a:ext uri="{FF2B5EF4-FFF2-40B4-BE49-F238E27FC236}">
                <a16:creationId xmlns:a16="http://schemas.microsoft.com/office/drawing/2014/main" id="{AEC0BE01-D3E9-4700-808E-51FCA255D4BA}"/>
              </a:ext>
            </a:extLst>
          </p:cNvPr>
          <p:cNvSpPr>
            <a:spLocks noGrp="1"/>
          </p:cNvSpPr>
          <p:nvPr>
            <p:ph type="pic" sz="quarter" idx="14"/>
          </p:nvPr>
        </p:nvSpPr>
        <p:spPr>
          <a:xfrm>
            <a:off x="7174425" y="409574"/>
            <a:ext cx="4608000" cy="5101917"/>
          </a:xfrm>
          <a:pattFill prst="trellis">
            <a:fgClr>
              <a:schemeClr val="bg1"/>
            </a:fgClr>
            <a:bgClr>
              <a:schemeClr val="bg1">
                <a:lumMod val="95000"/>
              </a:schemeClr>
            </a:bgClr>
          </a:pattFill>
          <a:effectLst/>
        </p:spPr>
        <p:txBody>
          <a:bodyPr bIns="720000" anchor="ctr"/>
          <a:lstStyle>
            <a:lvl1pPr marL="0" indent="0" algn="ctr">
              <a:buNone/>
              <a:defRPr/>
            </a:lvl1pPr>
          </a:lstStyle>
          <a:p>
            <a:r>
              <a:rPr lang="sv-SE"/>
              <a:t>Klicka på ikonen för att lägga till en bild</a:t>
            </a:r>
          </a:p>
        </p:txBody>
      </p:sp>
      <p:sp>
        <p:nvSpPr>
          <p:cNvPr id="6" name="textruta 5">
            <a:extLst>
              <a:ext uri="{FF2B5EF4-FFF2-40B4-BE49-F238E27FC236}">
                <a16:creationId xmlns:a16="http://schemas.microsoft.com/office/drawing/2014/main" id="{6679AD73-1BEF-4AE5-995D-4C7E2B5812A1}"/>
              </a:ext>
            </a:extLst>
          </p:cNvPr>
          <p:cNvSpPr txBox="1"/>
          <p:nvPr userDrawn="1"/>
        </p:nvSpPr>
        <p:spPr>
          <a:xfrm>
            <a:off x="10655119" y="6234380"/>
            <a:ext cx="1224642" cy="276999"/>
          </a:xfrm>
          <a:prstGeom prst="rect">
            <a:avLst/>
          </a:prstGeom>
          <a:noFill/>
        </p:spPr>
        <p:txBody>
          <a:bodyPr wrap="square" anchor="b">
            <a:spAutoFit/>
          </a:bodyPr>
          <a:lstStyle/>
          <a:p>
            <a:pPr algn="r"/>
            <a:r>
              <a:rPr lang="sv-SE" sz="1200" b="0" i="0" u="none" strike="noStrike" baseline="0" dirty="0">
                <a:solidFill>
                  <a:srgbClr val="000000"/>
                </a:solidFill>
                <a:latin typeface="+mn-lt"/>
              </a:rPr>
              <a:t>Telge.se</a:t>
            </a:r>
            <a:endParaRPr lang="sv-SE" sz="1200" dirty="0">
              <a:latin typeface="+mn-lt"/>
            </a:endParaRPr>
          </a:p>
        </p:txBody>
      </p:sp>
      <p:sp>
        <p:nvSpPr>
          <p:cNvPr id="7" name="Platshållare för text 2">
            <a:extLst>
              <a:ext uri="{FF2B5EF4-FFF2-40B4-BE49-F238E27FC236}">
                <a16:creationId xmlns:a16="http://schemas.microsoft.com/office/drawing/2014/main" id="{D97F9858-0DF5-499A-A539-5A2581E7109C}"/>
              </a:ext>
            </a:extLst>
          </p:cNvPr>
          <p:cNvSpPr>
            <a:spLocks noGrp="1"/>
          </p:cNvSpPr>
          <p:nvPr>
            <p:ph type="body" sz="quarter" idx="15" hasCustomPrompt="1"/>
          </p:nvPr>
        </p:nvSpPr>
        <p:spPr>
          <a:xfrm>
            <a:off x="407988" y="409575"/>
            <a:ext cx="5516562" cy="565150"/>
          </a:xfrm>
        </p:spPr>
        <p:txBody>
          <a:bodyPr/>
          <a:lstStyle>
            <a:lvl1pPr marL="0" indent="0">
              <a:buNone/>
              <a:defRPr sz="3000"/>
            </a:lvl1pPr>
            <a:lvl2pPr marL="266700" indent="0">
              <a:buNone/>
              <a:defRPr/>
            </a:lvl2pPr>
          </a:lstStyle>
          <a:p>
            <a:pPr lvl="0"/>
            <a:r>
              <a:rPr lang="sv-SE" dirty="0"/>
              <a:t>Bolag</a:t>
            </a:r>
          </a:p>
        </p:txBody>
      </p:sp>
    </p:spTree>
    <p:extLst>
      <p:ext uri="{BB962C8B-B14F-4D97-AF65-F5344CB8AC3E}">
        <p14:creationId xmlns:p14="http://schemas.microsoft.com/office/powerpoint/2010/main" val="4046651763"/>
      </p:ext>
    </p:extLst>
  </p:cSld>
  <p:clrMapOvr>
    <a:masterClrMapping/>
  </p:clrMapOvr>
  <p:extLst>
    <p:ext uri="{DCECCB84-F9BA-43D5-87BE-67443E8EF086}">
      <p15:sldGuideLst xmlns:p15="http://schemas.microsoft.com/office/powerpoint/2012/main">
        <p15:guide id="1" pos="3840" userDrawn="1">
          <p15:clr>
            <a:srgbClr val="FBAE40"/>
          </p15:clr>
        </p15:guide>
        <p15:guide id="2" pos="3733" userDrawn="1">
          <p15:clr>
            <a:srgbClr val="FBAE40"/>
          </p15:clr>
        </p15:guide>
        <p15:guide id="3" pos="394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rtsida gul">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CE7E0D9-6A8D-48F3-A46C-2E3ED77EB171}"/>
              </a:ext>
            </a:extLst>
          </p:cNvPr>
          <p:cNvSpPr/>
          <p:nvPr userDrawn="1"/>
        </p:nvSpPr>
        <p:spPr>
          <a:xfrm>
            <a:off x="6757639" y="602166"/>
            <a:ext cx="4806176" cy="5296984"/>
          </a:xfrm>
          <a:prstGeom prst="rect">
            <a:avLst/>
          </a:prstGeom>
          <a:solidFill>
            <a:srgbClr val="F9E17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ubrik 11">
            <a:extLst>
              <a:ext uri="{FF2B5EF4-FFF2-40B4-BE49-F238E27FC236}">
                <a16:creationId xmlns:a16="http://schemas.microsoft.com/office/drawing/2014/main" id="{395D4648-90FA-44DC-A420-9F2E3B05857F}"/>
              </a:ext>
            </a:extLst>
          </p:cNvPr>
          <p:cNvSpPr>
            <a:spLocks noGrp="1"/>
          </p:cNvSpPr>
          <p:nvPr>
            <p:ph type="title"/>
          </p:nvPr>
        </p:nvSpPr>
        <p:spPr>
          <a:xfrm>
            <a:off x="409575" y="1797050"/>
            <a:ext cx="5516563" cy="2000399"/>
          </a:xfrm>
        </p:spPr>
        <p:txBody>
          <a:bodyPr anchor="b"/>
          <a:lstStyle>
            <a:lvl1pPr>
              <a:defRPr sz="5500"/>
            </a:lvl1pPr>
          </a:lstStyle>
          <a:p>
            <a:r>
              <a:rPr lang="sv-SE"/>
              <a:t>Klicka här för att ändra mall för rubrikformat</a:t>
            </a:r>
            <a:endParaRPr lang="sv-SE" dirty="0"/>
          </a:p>
        </p:txBody>
      </p:sp>
      <p:sp>
        <p:nvSpPr>
          <p:cNvPr id="14" name="Platshållare för text 13">
            <a:extLst>
              <a:ext uri="{FF2B5EF4-FFF2-40B4-BE49-F238E27FC236}">
                <a16:creationId xmlns:a16="http://schemas.microsoft.com/office/drawing/2014/main" id="{76C92653-A439-4DF7-8B91-D653C89BFE63}"/>
              </a:ext>
            </a:extLst>
          </p:cNvPr>
          <p:cNvSpPr>
            <a:spLocks noGrp="1"/>
          </p:cNvSpPr>
          <p:nvPr>
            <p:ph type="body" sz="quarter" idx="13"/>
          </p:nvPr>
        </p:nvSpPr>
        <p:spPr>
          <a:xfrm>
            <a:off x="407989" y="3991087"/>
            <a:ext cx="5518150" cy="1892188"/>
          </a:xfrm>
        </p:spPr>
        <p:txBody>
          <a:bodyPr/>
          <a:lstStyle>
            <a:lvl1pPr marL="0" indent="0">
              <a:buNone/>
              <a:defRPr sz="1600"/>
            </a:lvl1pPr>
            <a:lvl2pPr marL="0" indent="0">
              <a:buNone/>
              <a:defRPr/>
            </a:lvl2pPr>
            <a:lvl3pPr marL="0" indent="0">
              <a:buNone/>
              <a:defRPr/>
            </a:lvl3pPr>
            <a:lvl4pPr marL="0" indent="0">
              <a:buNone/>
              <a:defRPr/>
            </a:lvl4pPr>
            <a:lvl5pPr marL="0" indent="0">
              <a:buNone/>
              <a:defRPr/>
            </a:lvl5pPr>
          </a:lstStyle>
          <a:p>
            <a:pPr lvl="0"/>
            <a:r>
              <a:rPr lang="sv-SE"/>
              <a:t>Klicka här för att ändra format på bakgrundstexten</a:t>
            </a:r>
          </a:p>
        </p:txBody>
      </p:sp>
      <p:sp>
        <p:nvSpPr>
          <p:cNvPr id="17" name="Platshållare för bild 16">
            <a:extLst>
              <a:ext uri="{FF2B5EF4-FFF2-40B4-BE49-F238E27FC236}">
                <a16:creationId xmlns:a16="http://schemas.microsoft.com/office/drawing/2014/main" id="{AEC0BE01-D3E9-4700-808E-51FCA255D4BA}"/>
              </a:ext>
            </a:extLst>
          </p:cNvPr>
          <p:cNvSpPr>
            <a:spLocks noGrp="1"/>
          </p:cNvSpPr>
          <p:nvPr>
            <p:ph type="pic" sz="quarter" idx="14"/>
          </p:nvPr>
        </p:nvSpPr>
        <p:spPr>
          <a:xfrm>
            <a:off x="7174425" y="409574"/>
            <a:ext cx="4608000" cy="5101917"/>
          </a:xfrm>
          <a:pattFill prst="trellis">
            <a:fgClr>
              <a:schemeClr val="bg1"/>
            </a:fgClr>
            <a:bgClr>
              <a:schemeClr val="bg1">
                <a:lumMod val="95000"/>
              </a:schemeClr>
            </a:bgClr>
          </a:pattFill>
          <a:effectLst/>
        </p:spPr>
        <p:txBody>
          <a:bodyPr bIns="720000" anchor="ctr"/>
          <a:lstStyle>
            <a:lvl1pPr marL="0" indent="0" algn="ctr">
              <a:buNone/>
              <a:defRPr/>
            </a:lvl1pPr>
          </a:lstStyle>
          <a:p>
            <a:r>
              <a:rPr lang="sv-SE"/>
              <a:t>Klicka på ikonen för att lägga till en bild</a:t>
            </a:r>
          </a:p>
        </p:txBody>
      </p:sp>
      <p:sp>
        <p:nvSpPr>
          <p:cNvPr id="6" name="textruta 5">
            <a:extLst>
              <a:ext uri="{FF2B5EF4-FFF2-40B4-BE49-F238E27FC236}">
                <a16:creationId xmlns:a16="http://schemas.microsoft.com/office/drawing/2014/main" id="{6679AD73-1BEF-4AE5-995D-4C7E2B5812A1}"/>
              </a:ext>
            </a:extLst>
          </p:cNvPr>
          <p:cNvSpPr txBox="1"/>
          <p:nvPr userDrawn="1"/>
        </p:nvSpPr>
        <p:spPr>
          <a:xfrm>
            <a:off x="10655119" y="6234380"/>
            <a:ext cx="1224642" cy="276999"/>
          </a:xfrm>
          <a:prstGeom prst="rect">
            <a:avLst/>
          </a:prstGeom>
          <a:noFill/>
        </p:spPr>
        <p:txBody>
          <a:bodyPr wrap="square" anchor="b">
            <a:spAutoFit/>
          </a:bodyPr>
          <a:lstStyle/>
          <a:p>
            <a:pPr algn="r"/>
            <a:r>
              <a:rPr lang="sv-SE" sz="1200" b="0" i="0" u="none" strike="noStrike" baseline="0" dirty="0">
                <a:solidFill>
                  <a:srgbClr val="000000"/>
                </a:solidFill>
                <a:latin typeface="+mn-lt"/>
              </a:rPr>
              <a:t>Telge.se</a:t>
            </a:r>
            <a:endParaRPr lang="sv-SE" sz="1200" dirty="0">
              <a:latin typeface="+mn-lt"/>
            </a:endParaRPr>
          </a:p>
        </p:txBody>
      </p:sp>
      <p:sp>
        <p:nvSpPr>
          <p:cNvPr id="7" name="Platshållare för text 2">
            <a:extLst>
              <a:ext uri="{FF2B5EF4-FFF2-40B4-BE49-F238E27FC236}">
                <a16:creationId xmlns:a16="http://schemas.microsoft.com/office/drawing/2014/main" id="{C9DEBD89-8211-4F6A-914C-FACB7E0EE7EB}"/>
              </a:ext>
            </a:extLst>
          </p:cNvPr>
          <p:cNvSpPr>
            <a:spLocks noGrp="1"/>
          </p:cNvSpPr>
          <p:nvPr>
            <p:ph type="body" sz="quarter" idx="15" hasCustomPrompt="1"/>
          </p:nvPr>
        </p:nvSpPr>
        <p:spPr>
          <a:xfrm>
            <a:off x="407988" y="409575"/>
            <a:ext cx="5516562" cy="565150"/>
          </a:xfrm>
        </p:spPr>
        <p:txBody>
          <a:bodyPr/>
          <a:lstStyle>
            <a:lvl1pPr marL="0" indent="0">
              <a:buNone/>
              <a:defRPr sz="3000"/>
            </a:lvl1pPr>
            <a:lvl2pPr marL="266700" indent="0">
              <a:buNone/>
              <a:defRPr/>
            </a:lvl2pPr>
          </a:lstStyle>
          <a:p>
            <a:pPr lvl="0"/>
            <a:r>
              <a:rPr lang="sv-SE" dirty="0"/>
              <a:t>Bolag</a:t>
            </a:r>
          </a:p>
        </p:txBody>
      </p:sp>
    </p:spTree>
    <p:extLst>
      <p:ext uri="{BB962C8B-B14F-4D97-AF65-F5344CB8AC3E}">
        <p14:creationId xmlns:p14="http://schemas.microsoft.com/office/powerpoint/2010/main" val="111915209"/>
      </p:ext>
    </p:extLst>
  </p:cSld>
  <p:clrMapOvr>
    <a:masterClrMapping/>
  </p:clrMapOvr>
  <p:extLst>
    <p:ext uri="{DCECCB84-F9BA-43D5-87BE-67443E8EF086}">
      <p15:sldGuideLst xmlns:p15="http://schemas.microsoft.com/office/powerpoint/2012/main">
        <p15:guide id="1" pos="3840" userDrawn="1">
          <p15:clr>
            <a:srgbClr val="FBAE40"/>
          </p15:clr>
        </p15:guide>
        <p15:guide id="2" pos="3733" userDrawn="1">
          <p15:clr>
            <a:srgbClr val="FBAE40"/>
          </p15:clr>
        </p15:guide>
        <p15:guide id="3" pos="394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rtsida Illustration">
    <p:spTree>
      <p:nvGrpSpPr>
        <p:cNvPr id="1" name=""/>
        <p:cNvGrpSpPr/>
        <p:nvPr/>
      </p:nvGrpSpPr>
      <p:grpSpPr>
        <a:xfrm>
          <a:off x="0" y="0"/>
          <a:ext cx="0" cy="0"/>
          <a:chOff x="0" y="0"/>
          <a:chExt cx="0" cy="0"/>
        </a:xfrm>
      </p:grpSpPr>
      <p:sp>
        <p:nvSpPr>
          <p:cNvPr id="26" name="Rektangel 25">
            <a:extLst>
              <a:ext uri="{FF2B5EF4-FFF2-40B4-BE49-F238E27FC236}">
                <a16:creationId xmlns:a16="http://schemas.microsoft.com/office/drawing/2014/main" id="{F8C2434C-9CDD-4D75-B07E-037FFF7922B9}"/>
              </a:ext>
            </a:extLst>
          </p:cNvPr>
          <p:cNvSpPr/>
          <p:nvPr userDrawn="1"/>
        </p:nvSpPr>
        <p:spPr>
          <a:xfrm>
            <a:off x="6924011" y="3322040"/>
            <a:ext cx="4860000" cy="25771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ubrik 11">
            <a:extLst>
              <a:ext uri="{FF2B5EF4-FFF2-40B4-BE49-F238E27FC236}">
                <a16:creationId xmlns:a16="http://schemas.microsoft.com/office/drawing/2014/main" id="{395D4648-90FA-44DC-A420-9F2E3B05857F}"/>
              </a:ext>
            </a:extLst>
          </p:cNvPr>
          <p:cNvSpPr>
            <a:spLocks noGrp="1"/>
          </p:cNvSpPr>
          <p:nvPr>
            <p:ph type="title"/>
          </p:nvPr>
        </p:nvSpPr>
        <p:spPr>
          <a:xfrm>
            <a:off x="409575" y="1797050"/>
            <a:ext cx="5516563" cy="2000399"/>
          </a:xfrm>
        </p:spPr>
        <p:txBody>
          <a:bodyPr anchor="b"/>
          <a:lstStyle>
            <a:lvl1pPr>
              <a:defRPr sz="5500"/>
            </a:lvl1pPr>
          </a:lstStyle>
          <a:p>
            <a:r>
              <a:rPr lang="sv-SE"/>
              <a:t>Klicka här för att ändra mall för rubrikformat</a:t>
            </a:r>
            <a:endParaRPr lang="sv-SE" dirty="0"/>
          </a:p>
        </p:txBody>
      </p:sp>
      <p:sp>
        <p:nvSpPr>
          <p:cNvPr id="14" name="Platshållare för text 13">
            <a:extLst>
              <a:ext uri="{FF2B5EF4-FFF2-40B4-BE49-F238E27FC236}">
                <a16:creationId xmlns:a16="http://schemas.microsoft.com/office/drawing/2014/main" id="{76C92653-A439-4DF7-8B91-D653C89BFE63}"/>
              </a:ext>
            </a:extLst>
          </p:cNvPr>
          <p:cNvSpPr>
            <a:spLocks noGrp="1"/>
          </p:cNvSpPr>
          <p:nvPr>
            <p:ph type="body" sz="quarter" idx="13"/>
          </p:nvPr>
        </p:nvSpPr>
        <p:spPr>
          <a:xfrm>
            <a:off x="407989" y="3991087"/>
            <a:ext cx="5518150" cy="1892188"/>
          </a:xfrm>
        </p:spPr>
        <p:txBody>
          <a:bodyPr/>
          <a:lstStyle>
            <a:lvl1pPr marL="0" indent="0">
              <a:buNone/>
              <a:defRPr sz="1600"/>
            </a:lvl1pPr>
            <a:lvl2pPr marL="0" indent="0">
              <a:buNone/>
              <a:defRPr/>
            </a:lvl2pPr>
            <a:lvl3pPr marL="0" indent="0">
              <a:buNone/>
              <a:defRPr/>
            </a:lvl3pPr>
            <a:lvl4pPr marL="0" indent="0">
              <a:buNone/>
              <a:defRPr/>
            </a:lvl4pPr>
            <a:lvl5pPr marL="0" indent="0">
              <a:buNone/>
              <a:defRPr/>
            </a:lvl5pPr>
          </a:lstStyle>
          <a:p>
            <a:pPr lvl="0"/>
            <a:r>
              <a:rPr lang="sv-SE"/>
              <a:t>Klicka här för att ändra format på bakgrundstexten</a:t>
            </a:r>
          </a:p>
        </p:txBody>
      </p:sp>
      <p:sp>
        <p:nvSpPr>
          <p:cNvPr id="17" name="Platshållare för bild 16">
            <a:extLst>
              <a:ext uri="{FF2B5EF4-FFF2-40B4-BE49-F238E27FC236}">
                <a16:creationId xmlns:a16="http://schemas.microsoft.com/office/drawing/2014/main" id="{AEC0BE01-D3E9-4700-808E-51FCA255D4BA}"/>
              </a:ext>
            </a:extLst>
          </p:cNvPr>
          <p:cNvSpPr>
            <a:spLocks noGrp="1"/>
          </p:cNvSpPr>
          <p:nvPr>
            <p:ph type="pic" sz="quarter" idx="14" hasCustomPrompt="1"/>
          </p:nvPr>
        </p:nvSpPr>
        <p:spPr>
          <a:xfrm>
            <a:off x="6924013" y="1182848"/>
            <a:ext cx="4860000" cy="3533454"/>
          </a:xfrm>
          <a:noFill/>
          <a:effectLst/>
        </p:spPr>
        <p:txBody>
          <a:bodyPr bIns="720000" anchor="ctr"/>
          <a:lstStyle>
            <a:lvl1pPr marL="0" indent="0" algn="ctr">
              <a:buNone/>
              <a:defRPr/>
            </a:lvl1pPr>
          </a:lstStyle>
          <a:p>
            <a:r>
              <a:rPr lang="sv-SE" dirty="0"/>
              <a:t>Illustration</a:t>
            </a:r>
          </a:p>
        </p:txBody>
      </p:sp>
      <p:sp>
        <p:nvSpPr>
          <p:cNvPr id="21" name="textruta 20">
            <a:extLst>
              <a:ext uri="{FF2B5EF4-FFF2-40B4-BE49-F238E27FC236}">
                <a16:creationId xmlns:a16="http://schemas.microsoft.com/office/drawing/2014/main" id="{2E8BF5F5-8306-4F44-A1C0-C769DD9CA1B1}"/>
              </a:ext>
            </a:extLst>
          </p:cNvPr>
          <p:cNvSpPr txBox="1"/>
          <p:nvPr userDrawn="1"/>
        </p:nvSpPr>
        <p:spPr>
          <a:xfrm>
            <a:off x="10655119" y="6234380"/>
            <a:ext cx="1224642" cy="276999"/>
          </a:xfrm>
          <a:prstGeom prst="rect">
            <a:avLst/>
          </a:prstGeom>
          <a:noFill/>
        </p:spPr>
        <p:txBody>
          <a:bodyPr wrap="square" anchor="b">
            <a:spAutoFit/>
          </a:bodyPr>
          <a:lstStyle/>
          <a:p>
            <a:pPr algn="r"/>
            <a:r>
              <a:rPr lang="sv-SE" sz="1200" b="0" i="0" u="none" strike="noStrike" baseline="0" dirty="0">
                <a:solidFill>
                  <a:srgbClr val="000000"/>
                </a:solidFill>
                <a:latin typeface="+mn-lt"/>
              </a:rPr>
              <a:t>Telge.se</a:t>
            </a:r>
            <a:endParaRPr lang="sv-SE" sz="1200" dirty="0">
              <a:latin typeface="+mn-lt"/>
            </a:endParaRPr>
          </a:p>
        </p:txBody>
      </p:sp>
      <p:sp>
        <p:nvSpPr>
          <p:cNvPr id="24" name="Platshållare för text 2">
            <a:extLst>
              <a:ext uri="{FF2B5EF4-FFF2-40B4-BE49-F238E27FC236}">
                <a16:creationId xmlns:a16="http://schemas.microsoft.com/office/drawing/2014/main" id="{2EEE06DD-1F01-4E7A-A14C-C5E2F376D962}"/>
              </a:ext>
            </a:extLst>
          </p:cNvPr>
          <p:cNvSpPr>
            <a:spLocks noGrp="1"/>
          </p:cNvSpPr>
          <p:nvPr>
            <p:ph type="body" sz="quarter" idx="15" hasCustomPrompt="1"/>
          </p:nvPr>
        </p:nvSpPr>
        <p:spPr>
          <a:xfrm>
            <a:off x="407988" y="409575"/>
            <a:ext cx="5516562" cy="565150"/>
          </a:xfrm>
        </p:spPr>
        <p:txBody>
          <a:bodyPr/>
          <a:lstStyle>
            <a:lvl1pPr marL="0" indent="0">
              <a:buNone/>
              <a:defRPr sz="3000"/>
            </a:lvl1pPr>
            <a:lvl2pPr marL="266700" indent="0">
              <a:buNone/>
              <a:defRPr/>
            </a:lvl2pPr>
          </a:lstStyle>
          <a:p>
            <a:pPr lvl="0"/>
            <a:r>
              <a:rPr lang="sv-SE" dirty="0"/>
              <a:t>Bolag</a:t>
            </a:r>
          </a:p>
        </p:txBody>
      </p:sp>
    </p:spTree>
    <p:extLst>
      <p:ext uri="{BB962C8B-B14F-4D97-AF65-F5344CB8AC3E}">
        <p14:creationId xmlns:p14="http://schemas.microsoft.com/office/powerpoint/2010/main" val="3601858426"/>
      </p:ext>
    </p:extLst>
  </p:cSld>
  <p:clrMapOvr>
    <a:masterClrMapping/>
  </p:clrMapOvr>
  <p:extLst>
    <p:ext uri="{DCECCB84-F9BA-43D5-87BE-67443E8EF086}">
      <p15:sldGuideLst xmlns:p15="http://schemas.microsoft.com/office/powerpoint/2012/main">
        <p15:guide id="1" pos="3840" userDrawn="1">
          <p15:clr>
            <a:srgbClr val="FBAE40"/>
          </p15:clr>
        </p15:guide>
        <p15:guide id="2" pos="3733" userDrawn="1">
          <p15:clr>
            <a:srgbClr val="FBAE40"/>
          </p15:clr>
        </p15:guide>
        <p15:guide id="3" pos="394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apitelsida grön">
    <p:bg>
      <p:bgPr>
        <a:solidFill>
          <a:srgbClr val="DDE8CB"/>
        </a:solidFill>
        <a:effectLst/>
      </p:bgPr>
    </p:bg>
    <p:spTree>
      <p:nvGrpSpPr>
        <p:cNvPr id="1" name=""/>
        <p:cNvGrpSpPr/>
        <p:nvPr/>
      </p:nvGrpSpPr>
      <p:grpSpPr>
        <a:xfrm>
          <a:off x="0" y="0"/>
          <a:ext cx="0" cy="0"/>
          <a:chOff x="0" y="0"/>
          <a:chExt cx="0" cy="0"/>
        </a:xfrm>
      </p:grpSpPr>
      <p:sp>
        <p:nvSpPr>
          <p:cNvPr id="10" name="Platshållare för datum 9">
            <a:extLst>
              <a:ext uri="{FF2B5EF4-FFF2-40B4-BE49-F238E27FC236}">
                <a16:creationId xmlns:a16="http://schemas.microsoft.com/office/drawing/2014/main" id="{A0857440-B895-46B3-828D-186CC657AE4F}"/>
              </a:ext>
            </a:extLst>
          </p:cNvPr>
          <p:cNvSpPr>
            <a:spLocks noGrp="1"/>
          </p:cNvSpPr>
          <p:nvPr>
            <p:ph type="dt" sz="half" idx="10"/>
          </p:nvPr>
        </p:nvSpPr>
        <p:spPr/>
        <p:txBody>
          <a:bodyPr/>
          <a:lstStyle/>
          <a:p>
            <a:fld id="{BD6035CC-8BE5-4105-8667-BDCF4274B863}" type="datetime1">
              <a:rPr lang="sv-SE" smtClean="0"/>
              <a:t>2025-04-28</a:t>
            </a:fld>
            <a:endParaRPr lang="sv-SE" dirty="0"/>
          </a:p>
        </p:txBody>
      </p:sp>
      <p:sp>
        <p:nvSpPr>
          <p:cNvPr id="11" name="Platshållare för sidfot 10">
            <a:extLst>
              <a:ext uri="{FF2B5EF4-FFF2-40B4-BE49-F238E27FC236}">
                <a16:creationId xmlns:a16="http://schemas.microsoft.com/office/drawing/2014/main" id="{484B71ED-41A0-47AF-B750-B3EE18D82035}"/>
              </a:ext>
            </a:extLst>
          </p:cNvPr>
          <p:cNvSpPr>
            <a:spLocks noGrp="1"/>
          </p:cNvSpPr>
          <p:nvPr>
            <p:ph type="ftr" sz="quarter" idx="11"/>
          </p:nvPr>
        </p:nvSpPr>
        <p:spPr/>
        <p:txBody>
          <a:bodyPr/>
          <a:lstStyle/>
          <a:p>
            <a:r>
              <a:rPr lang="sv-SE"/>
              <a:t>Bolag</a:t>
            </a:r>
            <a:endParaRPr lang="sv-SE" dirty="0"/>
          </a:p>
        </p:txBody>
      </p:sp>
      <p:sp>
        <p:nvSpPr>
          <p:cNvPr id="12" name="Platshållare för bildnummer 11">
            <a:extLst>
              <a:ext uri="{FF2B5EF4-FFF2-40B4-BE49-F238E27FC236}">
                <a16:creationId xmlns:a16="http://schemas.microsoft.com/office/drawing/2014/main" id="{54D4A867-F8CD-47DC-8751-4AE35711F26A}"/>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3" name="Rubrik 12">
            <a:extLst>
              <a:ext uri="{FF2B5EF4-FFF2-40B4-BE49-F238E27FC236}">
                <a16:creationId xmlns:a16="http://schemas.microsoft.com/office/drawing/2014/main" id="{EE6C7C12-A554-4FBB-B2AC-EA79CD3FC43E}"/>
              </a:ext>
            </a:extLst>
          </p:cNvPr>
          <p:cNvSpPr>
            <a:spLocks noGrp="1"/>
          </p:cNvSpPr>
          <p:nvPr>
            <p:ph type="title"/>
          </p:nvPr>
        </p:nvSpPr>
        <p:spPr/>
        <p:txBody>
          <a:bodyPr/>
          <a:lstStyle/>
          <a:p>
            <a:r>
              <a:rPr lang="sv-SE"/>
              <a:t>Klicka här för att ändra mall för rubrikformat</a:t>
            </a:r>
            <a:endParaRPr lang="sv-SE" dirty="0"/>
          </a:p>
        </p:txBody>
      </p:sp>
    </p:spTree>
    <p:extLst>
      <p:ext uri="{BB962C8B-B14F-4D97-AF65-F5344CB8AC3E}">
        <p14:creationId xmlns:p14="http://schemas.microsoft.com/office/powerpoint/2010/main" val="3177692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apitelsida röd">
    <p:bg>
      <p:bgPr>
        <a:solidFill>
          <a:srgbClr val="FFC9AD"/>
        </a:solidFill>
        <a:effectLst/>
      </p:bgPr>
    </p:bg>
    <p:spTree>
      <p:nvGrpSpPr>
        <p:cNvPr id="1" name=""/>
        <p:cNvGrpSpPr/>
        <p:nvPr/>
      </p:nvGrpSpPr>
      <p:grpSpPr>
        <a:xfrm>
          <a:off x="0" y="0"/>
          <a:ext cx="0" cy="0"/>
          <a:chOff x="0" y="0"/>
          <a:chExt cx="0" cy="0"/>
        </a:xfrm>
      </p:grpSpPr>
      <p:sp>
        <p:nvSpPr>
          <p:cNvPr id="10" name="Platshållare för datum 9">
            <a:extLst>
              <a:ext uri="{FF2B5EF4-FFF2-40B4-BE49-F238E27FC236}">
                <a16:creationId xmlns:a16="http://schemas.microsoft.com/office/drawing/2014/main" id="{A0857440-B895-46B3-828D-186CC657AE4F}"/>
              </a:ext>
            </a:extLst>
          </p:cNvPr>
          <p:cNvSpPr>
            <a:spLocks noGrp="1"/>
          </p:cNvSpPr>
          <p:nvPr>
            <p:ph type="dt" sz="half" idx="10"/>
          </p:nvPr>
        </p:nvSpPr>
        <p:spPr/>
        <p:txBody>
          <a:bodyPr/>
          <a:lstStyle/>
          <a:p>
            <a:fld id="{3E2DBC3E-76FE-4DF2-8467-51DB8C5B709E}" type="datetime1">
              <a:rPr lang="sv-SE" smtClean="0"/>
              <a:t>2025-04-28</a:t>
            </a:fld>
            <a:endParaRPr lang="sv-SE" dirty="0"/>
          </a:p>
        </p:txBody>
      </p:sp>
      <p:sp>
        <p:nvSpPr>
          <p:cNvPr id="11" name="Platshållare för sidfot 10">
            <a:extLst>
              <a:ext uri="{FF2B5EF4-FFF2-40B4-BE49-F238E27FC236}">
                <a16:creationId xmlns:a16="http://schemas.microsoft.com/office/drawing/2014/main" id="{484B71ED-41A0-47AF-B750-B3EE18D82035}"/>
              </a:ext>
            </a:extLst>
          </p:cNvPr>
          <p:cNvSpPr>
            <a:spLocks noGrp="1"/>
          </p:cNvSpPr>
          <p:nvPr>
            <p:ph type="ftr" sz="quarter" idx="11"/>
          </p:nvPr>
        </p:nvSpPr>
        <p:spPr/>
        <p:txBody>
          <a:bodyPr/>
          <a:lstStyle/>
          <a:p>
            <a:r>
              <a:rPr lang="sv-SE"/>
              <a:t>Bolag</a:t>
            </a:r>
            <a:endParaRPr lang="sv-SE" dirty="0"/>
          </a:p>
        </p:txBody>
      </p:sp>
      <p:sp>
        <p:nvSpPr>
          <p:cNvPr id="12" name="Platshållare för bildnummer 11">
            <a:extLst>
              <a:ext uri="{FF2B5EF4-FFF2-40B4-BE49-F238E27FC236}">
                <a16:creationId xmlns:a16="http://schemas.microsoft.com/office/drawing/2014/main" id="{54D4A867-F8CD-47DC-8751-4AE35711F26A}"/>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3" name="Rubrik 12">
            <a:extLst>
              <a:ext uri="{FF2B5EF4-FFF2-40B4-BE49-F238E27FC236}">
                <a16:creationId xmlns:a16="http://schemas.microsoft.com/office/drawing/2014/main" id="{EE6C7C12-A554-4FBB-B2AC-EA79CD3FC43E}"/>
              </a:ext>
            </a:extLst>
          </p:cNvPr>
          <p:cNvSpPr>
            <a:spLocks noGrp="1"/>
          </p:cNvSpPr>
          <p:nvPr>
            <p:ph type="title"/>
          </p:nvPr>
        </p:nvSpPr>
        <p:spPr/>
        <p:txBody>
          <a:bodyPr/>
          <a:lstStyle/>
          <a:p>
            <a:r>
              <a:rPr lang="sv-SE"/>
              <a:t>Klicka här för att ändra mall för rubrikformat</a:t>
            </a:r>
          </a:p>
        </p:txBody>
      </p:sp>
    </p:spTree>
    <p:extLst>
      <p:ext uri="{BB962C8B-B14F-4D97-AF65-F5344CB8AC3E}">
        <p14:creationId xmlns:p14="http://schemas.microsoft.com/office/powerpoint/2010/main" val="547192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apitelsida blå">
    <p:bg>
      <p:bgPr>
        <a:solidFill>
          <a:srgbClr val="C7E4F1"/>
        </a:solidFill>
        <a:effectLst/>
      </p:bgPr>
    </p:bg>
    <p:spTree>
      <p:nvGrpSpPr>
        <p:cNvPr id="1" name=""/>
        <p:cNvGrpSpPr/>
        <p:nvPr/>
      </p:nvGrpSpPr>
      <p:grpSpPr>
        <a:xfrm>
          <a:off x="0" y="0"/>
          <a:ext cx="0" cy="0"/>
          <a:chOff x="0" y="0"/>
          <a:chExt cx="0" cy="0"/>
        </a:xfrm>
      </p:grpSpPr>
      <p:sp>
        <p:nvSpPr>
          <p:cNvPr id="10" name="Platshållare för datum 9">
            <a:extLst>
              <a:ext uri="{FF2B5EF4-FFF2-40B4-BE49-F238E27FC236}">
                <a16:creationId xmlns:a16="http://schemas.microsoft.com/office/drawing/2014/main" id="{A0857440-B895-46B3-828D-186CC657AE4F}"/>
              </a:ext>
            </a:extLst>
          </p:cNvPr>
          <p:cNvSpPr>
            <a:spLocks noGrp="1"/>
          </p:cNvSpPr>
          <p:nvPr>
            <p:ph type="dt" sz="half" idx="10"/>
          </p:nvPr>
        </p:nvSpPr>
        <p:spPr/>
        <p:txBody>
          <a:bodyPr/>
          <a:lstStyle/>
          <a:p>
            <a:fld id="{33887F2D-59F6-4A0E-80FD-B23921FAE458}" type="datetime1">
              <a:rPr lang="sv-SE" smtClean="0"/>
              <a:t>2025-04-28</a:t>
            </a:fld>
            <a:endParaRPr lang="sv-SE" dirty="0"/>
          </a:p>
        </p:txBody>
      </p:sp>
      <p:sp>
        <p:nvSpPr>
          <p:cNvPr id="11" name="Platshållare för sidfot 10">
            <a:extLst>
              <a:ext uri="{FF2B5EF4-FFF2-40B4-BE49-F238E27FC236}">
                <a16:creationId xmlns:a16="http://schemas.microsoft.com/office/drawing/2014/main" id="{484B71ED-41A0-47AF-B750-B3EE18D82035}"/>
              </a:ext>
            </a:extLst>
          </p:cNvPr>
          <p:cNvSpPr>
            <a:spLocks noGrp="1"/>
          </p:cNvSpPr>
          <p:nvPr>
            <p:ph type="ftr" sz="quarter" idx="11"/>
          </p:nvPr>
        </p:nvSpPr>
        <p:spPr/>
        <p:txBody>
          <a:bodyPr/>
          <a:lstStyle/>
          <a:p>
            <a:r>
              <a:rPr lang="sv-SE"/>
              <a:t>Bolag</a:t>
            </a:r>
            <a:endParaRPr lang="sv-SE" dirty="0"/>
          </a:p>
        </p:txBody>
      </p:sp>
      <p:sp>
        <p:nvSpPr>
          <p:cNvPr id="12" name="Platshållare för bildnummer 11">
            <a:extLst>
              <a:ext uri="{FF2B5EF4-FFF2-40B4-BE49-F238E27FC236}">
                <a16:creationId xmlns:a16="http://schemas.microsoft.com/office/drawing/2014/main" id="{54D4A867-F8CD-47DC-8751-4AE35711F26A}"/>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3" name="Rubrik 12">
            <a:extLst>
              <a:ext uri="{FF2B5EF4-FFF2-40B4-BE49-F238E27FC236}">
                <a16:creationId xmlns:a16="http://schemas.microsoft.com/office/drawing/2014/main" id="{EE6C7C12-A554-4FBB-B2AC-EA79CD3FC43E}"/>
              </a:ext>
            </a:extLst>
          </p:cNvPr>
          <p:cNvSpPr>
            <a:spLocks noGrp="1"/>
          </p:cNvSpPr>
          <p:nvPr>
            <p:ph type="title"/>
          </p:nvPr>
        </p:nvSpPr>
        <p:spPr/>
        <p:txBody>
          <a:bodyPr/>
          <a:lstStyle/>
          <a:p>
            <a:r>
              <a:rPr lang="sv-SE"/>
              <a:t>Klicka här för att ändra mall för rubrikformat</a:t>
            </a:r>
          </a:p>
        </p:txBody>
      </p:sp>
    </p:spTree>
    <p:extLst>
      <p:ext uri="{BB962C8B-B14F-4D97-AF65-F5344CB8AC3E}">
        <p14:creationId xmlns:p14="http://schemas.microsoft.com/office/powerpoint/2010/main" val="3172631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elsida gul">
    <p:bg>
      <p:bgPr>
        <a:solidFill>
          <a:srgbClr val="F9E17A"/>
        </a:solidFill>
        <a:effectLst/>
      </p:bgPr>
    </p:bg>
    <p:spTree>
      <p:nvGrpSpPr>
        <p:cNvPr id="1" name=""/>
        <p:cNvGrpSpPr/>
        <p:nvPr/>
      </p:nvGrpSpPr>
      <p:grpSpPr>
        <a:xfrm>
          <a:off x="0" y="0"/>
          <a:ext cx="0" cy="0"/>
          <a:chOff x="0" y="0"/>
          <a:chExt cx="0" cy="0"/>
        </a:xfrm>
      </p:grpSpPr>
      <p:sp>
        <p:nvSpPr>
          <p:cNvPr id="10" name="Platshållare för datum 9">
            <a:extLst>
              <a:ext uri="{FF2B5EF4-FFF2-40B4-BE49-F238E27FC236}">
                <a16:creationId xmlns:a16="http://schemas.microsoft.com/office/drawing/2014/main" id="{A0857440-B895-46B3-828D-186CC657AE4F}"/>
              </a:ext>
            </a:extLst>
          </p:cNvPr>
          <p:cNvSpPr>
            <a:spLocks noGrp="1"/>
          </p:cNvSpPr>
          <p:nvPr>
            <p:ph type="dt" sz="half" idx="10"/>
          </p:nvPr>
        </p:nvSpPr>
        <p:spPr/>
        <p:txBody>
          <a:bodyPr/>
          <a:lstStyle/>
          <a:p>
            <a:fld id="{3294B0E8-80C1-4C03-BBD7-E4A4E06CFC0C}" type="datetime1">
              <a:rPr lang="sv-SE" smtClean="0"/>
              <a:t>2025-04-28</a:t>
            </a:fld>
            <a:endParaRPr lang="sv-SE" dirty="0"/>
          </a:p>
        </p:txBody>
      </p:sp>
      <p:sp>
        <p:nvSpPr>
          <p:cNvPr id="11" name="Platshållare för sidfot 10">
            <a:extLst>
              <a:ext uri="{FF2B5EF4-FFF2-40B4-BE49-F238E27FC236}">
                <a16:creationId xmlns:a16="http://schemas.microsoft.com/office/drawing/2014/main" id="{484B71ED-41A0-47AF-B750-B3EE18D82035}"/>
              </a:ext>
            </a:extLst>
          </p:cNvPr>
          <p:cNvSpPr>
            <a:spLocks noGrp="1"/>
          </p:cNvSpPr>
          <p:nvPr>
            <p:ph type="ftr" sz="quarter" idx="11"/>
          </p:nvPr>
        </p:nvSpPr>
        <p:spPr/>
        <p:txBody>
          <a:bodyPr/>
          <a:lstStyle/>
          <a:p>
            <a:r>
              <a:rPr lang="sv-SE"/>
              <a:t>Bolag</a:t>
            </a:r>
            <a:endParaRPr lang="sv-SE" dirty="0"/>
          </a:p>
        </p:txBody>
      </p:sp>
      <p:sp>
        <p:nvSpPr>
          <p:cNvPr id="12" name="Platshållare för bildnummer 11">
            <a:extLst>
              <a:ext uri="{FF2B5EF4-FFF2-40B4-BE49-F238E27FC236}">
                <a16:creationId xmlns:a16="http://schemas.microsoft.com/office/drawing/2014/main" id="{54D4A867-F8CD-47DC-8751-4AE35711F26A}"/>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3" name="Rubrik 12">
            <a:extLst>
              <a:ext uri="{FF2B5EF4-FFF2-40B4-BE49-F238E27FC236}">
                <a16:creationId xmlns:a16="http://schemas.microsoft.com/office/drawing/2014/main" id="{EE6C7C12-A554-4FBB-B2AC-EA79CD3FC43E}"/>
              </a:ext>
            </a:extLst>
          </p:cNvPr>
          <p:cNvSpPr>
            <a:spLocks noGrp="1"/>
          </p:cNvSpPr>
          <p:nvPr>
            <p:ph type="title"/>
          </p:nvPr>
        </p:nvSpPr>
        <p:spPr/>
        <p:txBody>
          <a:bodyPr/>
          <a:lstStyle/>
          <a:p>
            <a:r>
              <a:rPr lang="sv-SE"/>
              <a:t>Klicka här för att ändra mall för rubrikformat</a:t>
            </a:r>
          </a:p>
        </p:txBody>
      </p:sp>
    </p:spTree>
    <p:extLst>
      <p:ext uri="{BB962C8B-B14F-4D97-AF65-F5344CB8AC3E}">
        <p14:creationId xmlns:p14="http://schemas.microsoft.com/office/powerpoint/2010/main" val="2219736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4BF81CE-4458-44A7-98D4-831DD3A8DEB4}"/>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EF249AA5-C0FB-4FD1-81C6-AF96AB3C055D}"/>
              </a:ext>
            </a:extLst>
          </p:cNvPr>
          <p:cNvSpPr>
            <a:spLocks noGrp="1"/>
          </p:cNvSpPr>
          <p:nvPr>
            <p:ph type="dt" sz="half" idx="10"/>
          </p:nvPr>
        </p:nvSpPr>
        <p:spPr/>
        <p:txBody>
          <a:bodyPr/>
          <a:lstStyle/>
          <a:p>
            <a:fld id="{C5A5E403-0EE9-4A45-B762-7A14642BCFF3}" type="datetime1">
              <a:rPr lang="sv-SE" smtClean="0"/>
              <a:t>2025-04-28</a:t>
            </a:fld>
            <a:endParaRPr lang="sv-SE" dirty="0"/>
          </a:p>
        </p:txBody>
      </p:sp>
      <p:sp>
        <p:nvSpPr>
          <p:cNvPr id="4" name="Platshållare för sidfot 3">
            <a:extLst>
              <a:ext uri="{FF2B5EF4-FFF2-40B4-BE49-F238E27FC236}">
                <a16:creationId xmlns:a16="http://schemas.microsoft.com/office/drawing/2014/main" id="{DCC3C9FD-4888-4F2B-A0A2-BD9ECD35646D}"/>
              </a:ext>
            </a:extLst>
          </p:cNvPr>
          <p:cNvSpPr>
            <a:spLocks noGrp="1"/>
          </p:cNvSpPr>
          <p:nvPr>
            <p:ph type="ftr" sz="quarter" idx="11"/>
          </p:nvPr>
        </p:nvSpPr>
        <p:spPr/>
        <p:txBody>
          <a:bodyPr/>
          <a:lstStyle/>
          <a:p>
            <a:r>
              <a:rPr lang="sv-SE"/>
              <a:t>Bolag</a:t>
            </a:r>
            <a:endParaRPr lang="sv-SE" dirty="0"/>
          </a:p>
        </p:txBody>
      </p:sp>
      <p:sp>
        <p:nvSpPr>
          <p:cNvPr id="5" name="Platshållare för bildnummer 4">
            <a:extLst>
              <a:ext uri="{FF2B5EF4-FFF2-40B4-BE49-F238E27FC236}">
                <a16:creationId xmlns:a16="http://schemas.microsoft.com/office/drawing/2014/main" id="{9D1BF53B-7A81-471B-B250-5D7D0068D575}"/>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7" name="Platshållare för text 6">
            <a:extLst>
              <a:ext uri="{FF2B5EF4-FFF2-40B4-BE49-F238E27FC236}">
                <a16:creationId xmlns:a16="http://schemas.microsoft.com/office/drawing/2014/main" id="{45FD7E2D-3C9F-46C4-9D7E-9B40218B52D3}"/>
              </a:ext>
            </a:extLst>
          </p:cNvPr>
          <p:cNvSpPr>
            <a:spLocks noGrp="1"/>
          </p:cNvSpPr>
          <p:nvPr>
            <p:ph type="body" sz="quarter" idx="13"/>
          </p:nvPr>
        </p:nvSpPr>
        <p:spPr>
          <a:xfrm>
            <a:off x="3537020" y="1797050"/>
            <a:ext cx="5117960" cy="4102100"/>
          </a:xfrm>
        </p:spPr>
        <p:txBody>
          <a:bodyPr/>
          <a:lstStyle>
            <a:lvl1pPr marL="715963" indent="-715963">
              <a:buFont typeface="+mj-lt"/>
              <a:buAutoNum type="arabicPeriod"/>
              <a:defRPr/>
            </a:lvl1pPr>
            <a:lvl2pPr marL="984250" indent="-268288">
              <a:buFont typeface="Arial" panose="020B0604020202020204" pitchFamily="34" charset="0"/>
              <a:buChar char="•"/>
              <a:defRPr/>
            </a:lvl2pPr>
            <a:lvl3pPr marL="1252538" indent="-268288">
              <a:buFontTx/>
              <a:buChar char="-"/>
              <a:defRPr/>
            </a:lvl3pPr>
            <a:lvl4pPr marL="809625" indent="0">
              <a:buNone/>
              <a:defRPr/>
            </a:lvl4pPr>
          </a:lstStyle>
          <a:p>
            <a:pPr lvl="0"/>
            <a:r>
              <a:rPr lang="sv-SE"/>
              <a:t>Klicka här för att ändra format på bakgrundstexten</a:t>
            </a:r>
          </a:p>
          <a:p>
            <a:pPr lvl="1"/>
            <a:r>
              <a:rPr lang="sv-SE"/>
              <a:t>Nivå två</a:t>
            </a:r>
          </a:p>
          <a:p>
            <a:pPr lvl="2"/>
            <a:r>
              <a:rPr lang="sv-SE"/>
              <a:t>Nivå tre</a:t>
            </a:r>
          </a:p>
        </p:txBody>
      </p:sp>
    </p:spTree>
    <p:extLst>
      <p:ext uri="{BB962C8B-B14F-4D97-AF65-F5344CB8AC3E}">
        <p14:creationId xmlns:p14="http://schemas.microsoft.com/office/powerpoint/2010/main" val="37698896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 En spalt">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id="{7F2F1E82-669E-4312-A973-B4793E452008}"/>
              </a:ext>
            </a:extLst>
          </p:cNvPr>
          <p:cNvSpPr>
            <a:spLocks noGrp="1"/>
          </p:cNvSpPr>
          <p:nvPr>
            <p:ph type="dt" sz="half" idx="10"/>
          </p:nvPr>
        </p:nvSpPr>
        <p:spPr/>
        <p:txBody>
          <a:bodyPr/>
          <a:lstStyle/>
          <a:p>
            <a:fld id="{EFDADE97-A470-4C6D-9842-8A9BF6C43AB0}" type="datetime1">
              <a:rPr lang="sv-SE" smtClean="0"/>
              <a:t>2025-04-28</a:t>
            </a:fld>
            <a:endParaRPr lang="sv-SE" dirty="0"/>
          </a:p>
        </p:txBody>
      </p:sp>
      <p:sp>
        <p:nvSpPr>
          <p:cNvPr id="9" name="Platshållare för sidfot 8">
            <a:extLst>
              <a:ext uri="{FF2B5EF4-FFF2-40B4-BE49-F238E27FC236}">
                <a16:creationId xmlns:a16="http://schemas.microsoft.com/office/drawing/2014/main"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7" name="Platshållare för innehåll 16">
            <a:extLst>
              <a:ext uri="{FF2B5EF4-FFF2-40B4-BE49-F238E27FC236}">
                <a16:creationId xmlns:a16="http://schemas.microsoft.com/office/drawing/2014/main" id="{9BA0CE95-68F3-445A-8491-B96DD4D7F502}"/>
              </a:ext>
            </a:extLst>
          </p:cNvPr>
          <p:cNvSpPr>
            <a:spLocks noGrp="1"/>
          </p:cNvSpPr>
          <p:nvPr>
            <p:ph sz="quarter" idx="13"/>
          </p:nvPr>
        </p:nvSpPr>
        <p:spPr>
          <a:xfrm>
            <a:off x="409575" y="1797050"/>
            <a:ext cx="11374438" cy="4102100"/>
          </a:xfrm>
        </p:spPr>
        <p:txBody>
          <a:bodyPr/>
          <a:lstStyle>
            <a:lvl3pPr>
              <a:defRPr sz="14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205451186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med bild (1)">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id="{7F2F1E82-669E-4312-A973-B4793E452008}"/>
              </a:ext>
            </a:extLst>
          </p:cNvPr>
          <p:cNvSpPr>
            <a:spLocks noGrp="1"/>
          </p:cNvSpPr>
          <p:nvPr>
            <p:ph type="dt" sz="half" idx="10"/>
          </p:nvPr>
        </p:nvSpPr>
        <p:spPr/>
        <p:txBody>
          <a:bodyPr/>
          <a:lstStyle/>
          <a:p>
            <a:fld id="{E8B8A3A3-6215-410D-B603-13C74D16D810}" type="datetime1">
              <a:rPr lang="sv-SE" smtClean="0"/>
              <a:t>2025-04-28</a:t>
            </a:fld>
            <a:endParaRPr lang="sv-SE" dirty="0"/>
          </a:p>
        </p:txBody>
      </p:sp>
      <p:sp>
        <p:nvSpPr>
          <p:cNvPr id="9" name="Platshållare för sidfot 8">
            <a:extLst>
              <a:ext uri="{FF2B5EF4-FFF2-40B4-BE49-F238E27FC236}">
                <a16:creationId xmlns:a16="http://schemas.microsoft.com/office/drawing/2014/main"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3" name="Platshållare för bild 12">
            <a:extLst>
              <a:ext uri="{FF2B5EF4-FFF2-40B4-BE49-F238E27FC236}">
                <a16:creationId xmlns:a16="http://schemas.microsoft.com/office/drawing/2014/main" id="{BE694087-561A-48CD-BE6C-757F896BF9A1}"/>
              </a:ext>
            </a:extLst>
          </p:cNvPr>
          <p:cNvSpPr>
            <a:spLocks noGrp="1"/>
          </p:cNvSpPr>
          <p:nvPr>
            <p:ph type="pic" sz="quarter" idx="16"/>
          </p:nvPr>
        </p:nvSpPr>
        <p:spPr>
          <a:xfrm>
            <a:off x="6259513" y="1797050"/>
            <a:ext cx="5521325" cy="4102100"/>
          </a:xfrm>
          <a:pattFill prst="trellis">
            <a:fgClr>
              <a:schemeClr val="bg1">
                <a:lumMod val="95000"/>
              </a:schemeClr>
            </a:fgClr>
            <a:bgClr>
              <a:schemeClr val="bg1"/>
            </a:bgClr>
          </a:pattFill>
        </p:spPr>
        <p:txBody>
          <a:bodyPr/>
          <a:lstStyle/>
          <a:p>
            <a:r>
              <a:rPr lang="sv-SE"/>
              <a:t>Klicka på ikonen för att lägga till en bild</a:t>
            </a:r>
          </a:p>
        </p:txBody>
      </p:sp>
      <p:sp>
        <p:nvSpPr>
          <p:cNvPr id="3" name="Platshållare för innehåll 2">
            <a:extLst>
              <a:ext uri="{FF2B5EF4-FFF2-40B4-BE49-F238E27FC236}">
                <a16:creationId xmlns:a16="http://schemas.microsoft.com/office/drawing/2014/main" id="{94BD8748-AB49-4327-B394-33346ABC2C1E}"/>
              </a:ext>
            </a:extLst>
          </p:cNvPr>
          <p:cNvSpPr>
            <a:spLocks noGrp="1"/>
          </p:cNvSpPr>
          <p:nvPr>
            <p:ph sz="quarter" idx="17"/>
          </p:nvPr>
        </p:nvSpPr>
        <p:spPr>
          <a:xfrm>
            <a:off x="407988" y="1797050"/>
            <a:ext cx="5521325" cy="41021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670472289"/>
      </p:ext>
    </p:extLst>
  </p:cSld>
  <p:clrMapOvr>
    <a:masterClrMapping/>
  </p:clrMapOvr>
  <p:extLst>
    <p:ext uri="{DCECCB84-F9BA-43D5-87BE-67443E8EF086}">
      <p15:sldGuideLst xmlns:p15="http://schemas.microsoft.com/office/powerpoint/2012/main">
        <p15:guide id="1" pos="3943" userDrawn="1">
          <p15:clr>
            <a:srgbClr val="FBAE40"/>
          </p15:clr>
        </p15:guide>
        <p15:guide id="2" pos="373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med bild (2)">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8190FE20-9FD7-452A-8934-4F45DF0F39B6}"/>
              </a:ext>
            </a:extLst>
          </p:cNvPr>
          <p:cNvSpPr/>
          <p:nvPr userDrawn="1"/>
        </p:nvSpPr>
        <p:spPr>
          <a:xfrm>
            <a:off x="1215484" y="1929160"/>
            <a:ext cx="3601844" cy="3969989"/>
          </a:xfrm>
          <a:prstGeom prst="rect">
            <a:avLst/>
          </a:prstGeom>
          <a:solidFill>
            <a:srgbClr val="F9E17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ubrik 6">
            <a:extLst>
              <a:ext uri="{FF2B5EF4-FFF2-40B4-BE49-F238E27FC236}">
                <a16:creationId xmlns:a16="http://schemas.microsoft.com/office/drawing/2014/main"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id="{7F2F1E82-669E-4312-A973-B4793E452008}"/>
              </a:ext>
            </a:extLst>
          </p:cNvPr>
          <p:cNvSpPr>
            <a:spLocks noGrp="1"/>
          </p:cNvSpPr>
          <p:nvPr>
            <p:ph type="dt" sz="half" idx="10"/>
          </p:nvPr>
        </p:nvSpPr>
        <p:spPr/>
        <p:txBody>
          <a:bodyPr/>
          <a:lstStyle/>
          <a:p>
            <a:fld id="{344C1645-23EE-4FEF-A3B5-2FBC39B0061F}" type="datetime1">
              <a:rPr lang="sv-SE" smtClean="0"/>
              <a:t>2025-04-28</a:t>
            </a:fld>
            <a:endParaRPr lang="sv-SE" dirty="0"/>
          </a:p>
        </p:txBody>
      </p:sp>
      <p:sp>
        <p:nvSpPr>
          <p:cNvPr id="9" name="Platshållare för sidfot 8">
            <a:extLst>
              <a:ext uri="{FF2B5EF4-FFF2-40B4-BE49-F238E27FC236}">
                <a16:creationId xmlns:a16="http://schemas.microsoft.com/office/drawing/2014/main"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4" name="Platshållare för text 3">
            <a:extLst>
              <a:ext uri="{FF2B5EF4-FFF2-40B4-BE49-F238E27FC236}">
                <a16:creationId xmlns:a16="http://schemas.microsoft.com/office/drawing/2014/main" id="{F846F716-949B-4E74-95A8-7C007C2D4624}"/>
              </a:ext>
            </a:extLst>
          </p:cNvPr>
          <p:cNvSpPr>
            <a:spLocks noGrp="1"/>
          </p:cNvSpPr>
          <p:nvPr>
            <p:ph type="body" sz="quarter" idx="15"/>
          </p:nvPr>
        </p:nvSpPr>
        <p:spPr>
          <a:xfrm>
            <a:off x="6262688" y="1797050"/>
            <a:ext cx="5521325" cy="41021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Platshållare för bild 16">
            <a:extLst>
              <a:ext uri="{FF2B5EF4-FFF2-40B4-BE49-F238E27FC236}">
                <a16:creationId xmlns:a16="http://schemas.microsoft.com/office/drawing/2014/main" id="{BD7DCF6D-4EA6-4553-B15D-40D1E5DAA6DD}"/>
              </a:ext>
            </a:extLst>
          </p:cNvPr>
          <p:cNvSpPr>
            <a:spLocks noGrp="1"/>
          </p:cNvSpPr>
          <p:nvPr>
            <p:ph type="pic" sz="quarter" idx="14"/>
          </p:nvPr>
        </p:nvSpPr>
        <p:spPr>
          <a:xfrm>
            <a:off x="1489241" y="1797050"/>
            <a:ext cx="3456000" cy="3852000"/>
          </a:xfrm>
          <a:pattFill prst="trellis">
            <a:fgClr>
              <a:schemeClr val="bg1"/>
            </a:fgClr>
            <a:bgClr>
              <a:schemeClr val="bg1">
                <a:lumMod val="95000"/>
              </a:schemeClr>
            </a:bgClr>
          </a:pattFill>
          <a:effectLst/>
        </p:spPr>
        <p:txBody>
          <a:bodyPr bIns="720000" anchor="ctr"/>
          <a:lstStyle>
            <a:lvl1pPr marL="0" indent="0" algn="ctr">
              <a:buNone/>
              <a:defRPr/>
            </a:lvl1pPr>
          </a:lstStyle>
          <a:p>
            <a:r>
              <a:rPr lang="sv-SE"/>
              <a:t>Klicka på ikonen för att lägga till en bild</a:t>
            </a:r>
          </a:p>
        </p:txBody>
      </p:sp>
    </p:spTree>
    <p:extLst>
      <p:ext uri="{BB962C8B-B14F-4D97-AF65-F5344CB8AC3E}">
        <p14:creationId xmlns:p14="http://schemas.microsoft.com/office/powerpoint/2010/main" val="1723663278"/>
      </p:ext>
    </p:extLst>
  </p:cSld>
  <p:clrMapOvr>
    <a:masterClrMapping/>
  </p:clrMapOvr>
  <p:extLst>
    <p:ext uri="{DCECCB84-F9BA-43D5-87BE-67443E8EF086}">
      <p15:sldGuideLst xmlns:p15="http://schemas.microsoft.com/office/powerpoint/2012/main">
        <p15:guide id="1" pos="3943" userDrawn="1">
          <p15:clr>
            <a:srgbClr val="FBAE40"/>
          </p15:clr>
        </p15:guide>
        <p15:guide id="2" pos="3735"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med illustration (1)">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7B26F957-2FC4-407D-9DAC-00D606AD64A6}"/>
              </a:ext>
            </a:extLst>
          </p:cNvPr>
          <p:cNvSpPr/>
          <p:nvPr userDrawn="1"/>
        </p:nvSpPr>
        <p:spPr>
          <a:xfrm>
            <a:off x="6261103" y="4124739"/>
            <a:ext cx="3618394" cy="177441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ubrik 6">
            <a:extLst>
              <a:ext uri="{FF2B5EF4-FFF2-40B4-BE49-F238E27FC236}">
                <a16:creationId xmlns:a16="http://schemas.microsoft.com/office/drawing/2014/main"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id="{7F2F1E82-669E-4312-A973-B4793E452008}"/>
              </a:ext>
            </a:extLst>
          </p:cNvPr>
          <p:cNvSpPr>
            <a:spLocks noGrp="1"/>
          </p:cNvSpPr>
          <p:nvPr>
            <p:ph type="dt" sz="half" idx="10"/>
          </p:nvPr>
        </p:nvSpPr>
        <p:spPr/>
        <p:txBody>
          <a:bodyPr/>
          <a:lstStyle/>
          <a:p>
            <a:fld id="{59B0504A-304C-47F9-B916-B6768E0B0D6F}" type="datetime1">
              <a:rPr lang="sv-SE" smtClean="0"/>
              <a:t>2025-04-28</a:t>
            </a:fld>
            <a:endParaRPr lang="sv-SE" dirty="0"/>
          </a:p>
        </p:txBody>
      </p:sp>
      <p:sp>
        <p:nvSpPr>
          <p:cNvPr id="9" name="Platshållare för sidfot 8">
            <a:extLst>
              <a:ext uri="{FF2B5EF4-FFF2-40B4-BE49-F238E27FC236}">
                <a16:creationId xmlns:a16="http://schemas.microsoft.com/office/drawing/2014/main"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4" name="Platshållare för text 3">
            <a:extLst>
              <a:ext uri="{FF2B5EF4-FFF2-40B4-BE49-F238E27FC236}">
                <a16:creationId xmlns:a16="http://schemas.microsoft.com/office/drawing/2014/main" id="{F846F716-949B-4E74-95A8-7C007C2D4624}"/>
              </a:ext>
            </a:extLst>
          </p:cNvPr>
          <p:cNvSpPr>
            <a:spLocks noGrp="1"/>
          </p:cNvSpPr>
          <p:nvPr>
            <p:ph type="body" sz="quarter" idx="15"/>
          </p:nvPr>
        </p:nvSpPr>
        <p:spPr>
          <a:xfrm>
            <a:off x="409575" y="1797050"/>
            <a:ext cx="5521325" cy="41021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1" name="Platshållare för bild 16">
            <a:extLst>
              <a:ext uri="{FF2B5EF4-FFF2-40B4-BE49-F238E27FC236}">
                <a16:creationId xmlns:a16="http://schemas.microsoft.com/office/drawing/2014/main" id="{3D3EDC87-EF90-4C70-B578-C92FDB6793CD}"/>
              </a:ext>
            </a:extLst>
          </p:cNvPr>
          <p:cNvSpPr>
            <a:spLocks noGrp="1"/>
          </p:cNvSpPr>
          <p:nvPr>
            <p:ph type="pic" sz="quarter" idx="14" hasCustomPrompt="1"/>
          </p:nvPr>
        </p:nvSpPr>
        <p:spPr>
          <a:xfrm>
            <a:off x="6261102" y="1797050"/>
            <a:ext cx="5522911" cy="2919252"/>
          </a:xfrm>
          <a:noFill/>
          <a:effectLst/>
        </p:spPr>
        <p:txBody>
          <a:bodyPr bIns="720000" anchor="ctr"/>
          <a:lstStyle>
            <a:lvl1pPr marL="0" indent="0" algn="ctr">
              <a:buNone/>
              <a:defRPr/>
            </a:lvl1pPr>
          </a:lstStyle>
          <a:p>
            <a:r>
              <a:rPr lang="sv-SE" dirty="0"/>
              <a:t>Illustration</a:t>
            </a:r>
          </a:p>
        </p:txBody>
      </p:sp>
    </p:spTree>
    <p:extLst>
      <p:ext uri="{BB962C8B-B14F-4D97-AF65-F5344CB8AC3E}">
        <p14:creationId xmlns:p14="http://schemas.microsoft.com/office/powerpoint/2010/main" val="3268513222"/>
      </p:ext>
    </p:extLst>
  </p:cSld>
  <p:clrMapOvr>
    <a:masterClrMapping/>
  </p:clrMapOvr>
  <p:extLst>
    <p:ext uri="{DCECCB84-F9BA-43D5-87BE-67443E8EF086}">
      <p15:sldGuideLst xmlns:p15="http://schemas.microsoft.com/office/powerpoint/2012/main">
        <p15:guide id="1" pos="3943" userDrawn="1">
          <p15:clr>
            <a:srgbClr val="FBAE40"/>
          </p15:clr>
        </p15:guide>
        <p15:guide id="2" pos="3735"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med illustration (2)">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2C6D4E6D-5767-48EF-909F-0C7BC488BE02}"/>
              </a:ext>
            </a:extLst>
          </p:cNvPr>
          <p:cNvSpPr/>
          <p:nvPr userDrawn="1"/>
        </p:nvSpPr>
        <p:spPr>
          <a:xfrm>
            <a:off x="8164031" y="4124739"/>
            <a:ext cx="3618394" cy="1774411"/>
          </a:xfrm>
          <a:prstGeom prst="rect">
            <a:avLst/>
          </a:prstGeom>
          <a:solidFill>
            <a:srgbClr val="FFE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ubrik 6">
            <a:extLst>
              <a:ext uri="{FF2B5EF4-FFF2-40B4-BE49-F238E27FC236}">
                <a16:creationId xmlns:a16="http://schemas.microsoft.com/office/drawing/2014/main" id="{E7571D5A-621D-415C-B804-40F7BE36ED86}"/>
              </a:ext>
            </a:extLst>
          </p:cNvPr>
          <p:cNvSpPr>
            <a:spLocks noGrp="1"/>
          </p:cNvSpPr>
          <p:nvPr>
            <p:ph type="title"/>
          </p:nvPr>
        </p:nvSpPr>
        <p:spPr/>
        <p:txBody>
          <a:bodyPr/>
          <a:lstStyle/>
          <a:p>
            <a:r>
              <a:rPr lang="sv-SE"/>
              <a:t>Klicka här för att ändra mall för rubrikformat</a:t>
            </a:r>
            <a:endParaRPr lang="sv-SE" dirty="0"/>
          </a:p>
        </p:txBody>
      </p:sp>
      <p:sp>
        <p:nvSpPr>
          <p:cNvPr id="8" name="Platshållare för datum 7">
            <a:extLst>
              <a:ext uri="{FF2B5EF4-FFF2-40B4-BE49-F238E27FC236}">
                <a16:creationId xmlns:a16="http://schemas.microsoft.com/office/drawing/2014/main" id="{7F2F1E82-669E-4312-A973-B4793E452008}"/>
              </a:ext>
            </a:extLst>
          </p:cNvPr>
          <p:cNvSpPr>
            <a:spLocks noGrp="1"/>
          </p:cNvSpPr>
          <p:nvPr>
            <p:ph type="dt" sz="half" idx="10"/>
          </p:nvPr>
        </p:nvSpPr>
        <p:spPr/>
        <p:txBody>
          <a:bodyPr/>
          <a:lstStyle/>
          <a:p>
            <a:fld id="{E819F612-7849-46CB-BDD3-07E229F771A9}" type="datetime1">
              <a:rPr lang="sv-SE" smtClean="0"/>
              <a:t>2025-04-28</a:t>
            </a:fld>
            <a:endParaRPr lang="sv-SE" dirty="0"/>
          </a:p>
        </p:txBody>
      </p:sp>
      <p:sp>
        <p:nvSpPr>
          <p:cNvPr id="9" name="Platshållare för sidfot 8">
            <a:extLst>
              <a:ext uri="{FF2B5EF4-FFF2-40B4-BE49-F238E27FC236}">
                <a16:creationId xmlns:a16="http://schemas.microsoft.com/office/drawing/2014/main"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4" name="Platshållare för text 3">
            <a:extLst>
              <a:ext uri="{FF2B5EF4-FFF2-40B4-BE49-F238E27FC236}">
                <a16:creationId xmlns:a16="http://schemas.microsoft.com/office/drawing/2014/main" id="{F846F716-949B-4E74-95A8-7C007C2D4624}"/>
              </a:ext>
            </a:extLst>
          </p:cNvPr>
          <p:cNvSpPr>
            <a:spLocks noGrp="1"/>
          </p:cNvSpPr>
          <p:nvPr>
            <p:ph type="body" sz="quarter" idx="15"/>
          </p:nvPr>
        </p:nvSpPr>
        <p:spPr>
          <a:xfrm>
            <a:off x="409575" y="1797050"/>
            <a:ext cx="5521325" cy="41021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1" name="Platshållare för bild 16">
            <a:extLst>
              <a:ext uri="{FF2B5EF4-FFF2-40B4-BE49-F238E27FC236}">
                <a16:creationId xmlns:a16="http://schemas.microsoft.com/office/drawing/2014/main" id="{3D3EDC87-EF90-4C70-B578-C92FDB6793CD}"/>
              </a:ext>
            </a:extLst>
          </p:cNvPr>
          <p:cNvSpPr>
            <a:spLocks noGrp="1"/>
          </p:cNvSpPr>
          <p:nvPr>
            <p:ph type="pic" sz="quarter" idx="14" hasCustomPrompt="1"/>
          </p:nvPr>
        </p:nvSpPr>
        <p:spPr>
          <a:xfrm>
            <a:off x="6261102" y="1797050"/>
            <a:ext cx="5522911" cy="2919252"/>
          </a:xfrm>
          <a:noFill/>
          <a:effectLst/>
        </p:spPr>
        <p:txBody>
          <a:bodyPr bIns="720000" anchor="ctr"/>
          <a:lstStyle>
            <a:lvl1pPr marL="0" indent="0" algn="ctr">
              <a:buNone/>
              <a:defRPr/>
            </a:lvl1pPr>
          </a:lstStyle>
          <a:p>
            <a:r>
              <a:rPr lang="sv-SE" dirty="0"/>
              <a:t>Illustration</a:t>
            </a:r>
          </a:p>
        </p:txBody>
      </p:sp>
    </p:spTree>
    <p:extLst>
      <p:ext uri="{BB962C8B-B14F-4D97-AF65-F5344CB8AC3E}">
        <p14:creationId xmlns:p14="http://schemas.microsoft.com/office/powerpoint/2010/main" val="2560572408"/>
      </p:ext>
    </p:extLst>
  </p:cSld>
  <p:clrMapOvr>
    <a:masterClrMapping/>
  </p:clrMapOvr>
  <p:extLst>
    <p:ext uri="{DCECCB84-F9BA-43D5-87BE-67443E8EF086}">
      <p15:sldGuideLst xmlns:p15="http://schemas.microsoft.com/office/powerpoint/2012/main">
        <p15:guide id="1" pos="3943" userDrawn="1">
          <p15:clr>
            <a:srgbClr val="FBAE40"/>
          </p15:clr>
        </p15:guide>
        <p15:guide id="2" pos="3735"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vå spalt ">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id="{7F2F1E82-669E-4312-A973-B4793E452008}"/>
              </a:ext>
            </a:extLst>
          </p:cNvPr>
          <p:cNvSpPr>
            <a:spLocks noGrp="1"/>
          </p:cNvSpPr>
          <p:nvPr>
            <p:ph type="dt" sz="half" idx="10"/>
          </p:nvPr>
        </p:nvSpPr>
        <p:spPr/>
        <p:txBody>
          <a:bodyPr/>
          <a:lstStyle/>
          <a:p>
            <a:fld id="{007D06CA-C5C6-4D2D-906E-E9D387F90FBE}" type="datetime1">
              <a:rPr lang="sv-SE" smtClean="0"/>
              <a:t>2025-04-28</a:t>
            </a:fld>
            <a:endParaRPr lang="sv-SE" dirty="0"/>
          </a:p>
        </p:txBody>
      </p:sp>
      <p:sp>
        <p:nvSpPr>
          <p:cNvPr id="9" name="Platshållare för sidfot 8">
            <a:extLst>
              <a:ext uri="{FF2B5EF4-FFF2-40B4-BE49-F238E27FC236}">
                <a16:creationId xmlns:a16="http://schemas.microsoft.com/office/drawing/2014/main"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2" name="Platshållare för innehåll 2">
            <a:extLst>
              <a:ext uri="{FF2B5EF4-FFF2-40B4-BE49-F238E27FC236}">
                <a16:creationId xmlns:a16="http://schemas.microsoft.com/office/drawing/2014/main" id="{3F418712-15B6-408A-983C-B4C725B8DB4D}"/>
              </a:ext>
            </a:extLst>
          </p:cNvPr>
          <p:cNvSpPr>
            <a:spLocks noGrp="1"/>
          </p:cNvSpPr>
          <p:nvPr>
            <p:ph idx="14"/>
          </p:nvPr>
        </p:nvSpPr>
        <p:spPr>
          <a:xfrm>
            <a:off x="6260769" y="1797050"/>
            <a:ext cx="5523244" cy="4098925"/>
          </a:xfrm>
        </p:spPr>
        <p:txBody>
          <a:bodyPr vert="horz" lIns="0" tIns="0" rIns="0" bIns="0" rtlCol="0">
            <a:noAutofit/>
          </a:bodyPr>
          <a:lstStyle>
            <a:lvl1pPr>
              <a:defRPr lang="sv-SE" dirty="0"/>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3" name="Platshållare för innehåll 2">
            <a:extLst>
              <a:ext uri="{FF2B5EF4-FFF2-40B4-BE49-F238E27FC236}">
                <a16:creationId xmlns:a16="http://schemas.microsoft.com/office/drawing/2014/main" id="{142B1F8E-C7F4-4499-A0E7-32E643625858}"/>
              </a:ext>
            </a:extLst>
          </p:cNvPr>
          <p:cNvSpPr>
            <a:spLocks noGrp="1"/>
          </p:cNvSpPr>
          <p:nvPr>
            <p:ph idx="15"/>
          </p:nvPr>
        </p:nvSpPr>
        <p:spPr>
          <a:xfrm>
            <a:off x="406069" y="1797050"/>
            <a:ext cx="5523244" cy="4098925"/>
          </a:xfrm>
        </p:spPr>
        <p:txBody>
          <a:bodyPr vert="horz" lIns="0" tIns="0" rIns="0" bIns="0" rtlCol="0">
            <a:noAutofit/>
          </a:bodyPr>
          <a:lstStyle>
            <a:lvl1pPr>
              <a:defRPr lang="sv-SE" dirty="0"/>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553227758"/>
      </p:ext>
    </p:extLst>
  </p:cSld>
  <p:clrMapOvr>
    <a:masterClrMapping/>
  </p:clrMapOvr>
  <p:extLst>
    <p:ext uri="{DCECCB84-F9BA-43D5-87BE-67443E8EF086}">
      <p15:sldGuideLst xmlns:p15="http://schemas.microsoft.com/office/powerpoint/2012/main">
        <p15:guide id="1" pos="3943">
          <p15:clr>
            <a:srgbClr val="FBAE40"/>
          </p15:clr>
        </p15:guide>
        <p15:guide id="2" pos="3735">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vå spalter (innehåll +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250E114-6EA8-4092-8462-26A072E85189}"/>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A764174E-A79D-4EED-B507-1CA506E9C48B}"/>
              </a:ext>
            </a:extLst>
          </p:cNvPr>
          <p:cNvSpPr>
            <a:spLocks noGrp="1"/>
          </p:cNvSpPr>
          <p:nvPr>
            <p:ph type="dt" sz="half" idx="10"/>
          </p:nvPr>
        </p:nvSpPr>
        <p:spPr/>
        <p:txBody>
          <a:bodyPr/>
          <a:lstStyle/>
          <a:p>
            <a:fld id="{83FA1D21-F5DE-4735-BDD1-93093F05E02E}" type="datetime1">
              <a:rPr lang="sv-SE" smtClean="0"/>
              <a:t>2025-04-28</a:t>
            </a:fld>
            <a:endParaRPr lang="sv-SE" dirty="0"/>
          </a:p>
        </p:txBody>
      </p:sp>
      <p:sp>
        <p:nvSpPr>
          <p:cNvPr id="4" name="Platshållare för sidfot 3">
            <a:extLst>
              <a:ext uri="{FF2B5EF4-FFF2-40B4-BE49-F238E27FC236}">
                <a16:creationId xmlns:a16="http://schemas.microsoft.com/office/drawing/2014/main" id="{BE8A71E0-7511-4F28-A1BA-C2D17AFF6659}"/>
              </a:ext>
            </a:extLst>
          </p:cNvPr>
          <p:cNvSpPr>
            <a:spLocks noGrp="1"/>
          </p:cNvSpPr>
          <p:nvPr>
            <p:ph type="ftr" sz="quarter" idx="11"/>
          </p:nvPr>
        </p:nvSpPr>
        <p:spPr/>
        <p:txBody>
          <a:bodyPr/>
          <a:lstStyle/>
          <a:p>
            <a:r>
              <a:rPr lang="sv-SE"/>
              <a:t>Bolag</a:t>
            </a:r>
            <a:endParaRPr lang="sv-SE" dirty="0"/>
          </a:p>
        </p:txBody>
      </p:sp>
      <p:sp>
        <p:nvSpPr>
          <p:cNvPr id="5" name="Platshållare för bildnummer 4">
            <a:extLst>
              <a:ext uri="{FF2B5EF4-FFF2-40B4-BE49-F238E27FC236}">
                <a16:creationId xmlns:a16="http://schemas.microsoft.com/office/drawing/2014/main" id="{9A344242-462E-4ACF-8D67-6FD024343688}"/>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6" name="Platshållare för innehåll 2">
            <a:extLst>
              <a:ext uri="{FF2B5EF4-FFF2-40B4-BE49-F238E27FC236}">
                <a16:creationId xmlns:a16="http://schemas.microsoft.com/office/drawing/2014/main" id="{BC36F60B-177F-4125-AC4F-4D71B6E2B80A}"/>
              </a:ext>
            </a:extLst>
          </p:cNvPr>
          <p:cNvSpPr>
            <a:spLocks noGrp="1"/>
          </p:cNvSpPr>
          <p:nvPr>
            <p:ph idx="14"/>
          </p:nvPr>
        </p:nvSpPr>
        <p:spPr>
          <a:xfrm>
            <a:off x="6260769" y="1797050"/>
            <a:ext cx="5523244" cy="2340000"/>
          </a:xfrm>
        </p:spPr>
        <p:txBody>
          <a:bodyPr vert="horz" lIns="0" tIns="0" rIns="0" bIns="0" rtlCol="0">
            <a:noAutofit/>
          </a:bodyPr>
          <a:lstStyle>
            <a:lvl1pPr>
              <a:defRPr lang="sv-SE" dirty="0"/>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innehåll 2">
            <a:extLst>
              <a:ext uri="{FF2B5EF4-FFF2-40B4-BE49-F238E27FC236}">
                <a16:creationId xmlns:a16="http://schemas.microsoft.com/office/drawing/2014/main" id="{780CBE61-F837-4E09-91F6-FA41A27C789A}"/>
              </a:ext>
            </a:extLst>
          </p:cNvPr>
          <p:cNvSpPr>
            <a:spLocks noGrp="1"/>
          </p:cNvSpPr>
          <p:nvPr>
            <p:ph idx="15"/>
          </p:nvPr>
        </p:nvSpPr>
        <p:spPr>
          <a:xfrm>
            <a:off x="406069" y="1797050"/>
            <a:ext cx="5523244" cy="2340000"/>
          </a:xfrm>
        </p:spPr>
        <p:txBody>
          <a:bodyPr vert="horz" lIns="0" tIns="0" rIns="0" bIns="0" rtlCol="0">
            <a:noAutofit/>
          </a:bodyPr>
          <a:lstStyle>
            <a:lvl1pPr>
              <a:defRPr lang="sv-SE" dirty="0"/>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text 3">
            <a:extLst>
              <a:ext uri="{FF2B5EF4-FFF2-40B4-BE49-F238E27FC236}">
                <a16:creationId xmlns:a16="http://schemas.microsoft.com/office/drawing/2014/main" id="{A1604079-B0E4-43BA-A37E-31B7ADF58AF6}"/>
              </a:ext>
            </a:extLst>
          </p:cNvPr>
          <p:cNvSpPr>
            <a:spLocks noGrp="1"/>
          </p:cNvSpPr>
          <p:nvPr>
            <p:ph type="body" sz="quarter" idx="16"/>
          </p:nvPr>
        </p:nvSpPr>
        <p:spPr>
          <a:xfrm>
            <a:off x="409575" y="4313583"/>
            <a:ext cx="5521325" cy="1585567"/>
          </a:xfrm>
        </p:spPr>
        <p:txBody>
          <a:bodyPr vert="horz" lIns="0" tIns="0" rIns="0" bIns="0" rtlCol="0">
            <a:noAutofit/>
          </a:bodyPr>
          <a:lstStyle>
            <a:lvl1pPr>
              <a:lnSpc>
                <a:spcPts val="1600"/>
              </a:lnSpc>
              <a:defRPr lang="sv-SE" sz="1300" dirty="0" smtClean="0"/>
            </a:lvl1pPr>
            <a:lvl2pPr>
              <a:lnSpc>
                <a:spcPts val="1600"/>
              </a:lnSpc>
              <a:defRPr lang="sv-SE" sz="1300" dirty="0" smtClean="0"/>
            </a:lvl2pPr>
            <a:lvl3pPr>
              <a:lnSpc>
                <a:spcPts val="1600"/>
              </a:lnSpc>
              <a:defRPr lang="sv-SE" sz="1300" dirty="0" smtClean="0"/>
            </a:lvl3pPr>
            <a:lvl4pPr>
              <a:lnSpc>
                <a:spcPts val="1600"/>
              </a:lnSpc>
              <a:defRPr lang="sv-SE" sz="1300" dirty="0" smtClean="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Platshållare för text 3">
            <a:extLst>
              <a:ext uri="{FF2B5EF4-FFF2-40B4-BE49-F238E27FC236}">
                <a16:creationId xmlns:a16="http://schemas.microsoft.com/office/drawing/2014/main" id="{3FF4A555-833B-42B1-86A9-59008DFA74E4}"/>
              </a:ext>
            </a:extLst>
          </p:cNvPr>
          <p:cNvSpPr>
            <a:spLocks noGrp="1"/>
          </p:cNvSpPr>
          <p:nvPr>
            <p:ph type="body" sz="quarter" idx="17"/>
          </p:nvPr>
        </p:nvSpPr>
        <p:spPr>
          <a:xfrm>
            <a:off x="6262688" y="4313583"/>
            <a:ext cx="5521325" cy="1585567"/>
          </a:xfrm>
        </p:spPr>
        <p:txBody>
          <a:bodyPr vert="horz" lIns="0" tIns="0" rIns="0" bIns="0" rtlCol="0">
            <a:noAutofit/>
          </a:bodyPr>
          <a:lstStyle>
            <a:lvl1pPr>
              <a:lnSpc>
                <a:spcPts val="1600"/>
              </a:lnSpc>
              <a:defRPr lang="sv-SE" sz="1300" dirty="0" smtClean="0"/>
            </a:lvl1pPr>
            <a:lvl2pPr>
              <a:lnSpc>
                <a:spcPts val="1600"/>
              </a:lnSpc>
              <a:defRPr lang="sv-SE" sz="1300" dirty="0" smtClean="0"/>
            </a:lvl2pPr>
            <a:lvl3pPr>
              <a:lnSpc>
                <a:spcPts val="1600"/>
              </a:lnSpc>
              <a:defRPr lang="sv-SE" sz="1300" dirty="0" smtClean="0"/>
            </a:lvl3pPr>
            <a:lvl4pPr>
              <a:lnSpc>
                <a:spcPts val="1600"/>
              </a:lnSpc>
              <a:defRPr lang="sv-SE" sz="1300" dirty="0" smtClean="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909743007"/>
      </p:ext>
    </p:extLst>
  </p:cSld>
  <p:clrMapOvr>
    <a:masterClrMapping/>
  </p:clrMapOvr>
  <p:extLst>
    <p:ext uri="{DCECCB84-F9BA-43D5-87BE-67443E8EF086}">
      <p15:sldGuideLst xmlns:p15="http://schemas.microsoft.com/office/powerpoint/2012/main">
        <p15:guide id="1" pos="3736" userDrawn="1">
          <p15:clr>
            <a:srgbClr val="FBAE40"/>
          </p15:clr>
        </p15:guide>
        <p15:guide id="2" pos="3941" userDrawn="1">
          <p15:clr>
            <a:srgbClr val="FBAE40"/>
          </p15:clr>
        </p15:guide>
        <p15:guide id="3" orient="horz" pos="2608" userDrawn="1">
          <p15:clr>
            <a:srgbClr val="FBAE40"/>
          </p15:clr>
        </p15:guide>
        <p15:guide id="4" orient="horz" pos="2715"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re spalt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0E5E6E1-4D4B-47EF-849B-2D5DC9A4C79C}"/>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50D72B16-53F7-4C21-813F-1E31D45422DB}"/>
              </a:ext>
            </a:extLst>
          </p:cNvPr>
          <p:cNvSpPr>
            <a:spLocks noGrp="1"/>
          </p:cNvSpPr>
          <p:nvPr>
            <p:ph type="dt" sz="half" idx="10"/>
          </p:nvPr>
        </p:nvSpPr>
        <p:spPr/>
        <p:txBody>
          <a:bodyPr/>
          <a:lstStyle/>
          <a:p>
            <a:fld id="{FACD9325-02A9-4D82-8637-2FD759C928C2}" type="datetime1">
              <a:rPr lang="sv-SE" smtClean="0"/>
              <a:t>2025-04-28</a:t>
            </a:fld>
            <a:endParaRPr lang="sv-SE" dirty="0"/>
          </a:p>
        </p:txBody>
      </p:sp>
      <p:sp>
        <p:nvSpPr>
          <p:cNvPr id="4" name="Platshållare för sidfot 3">
            <a:extLst>
              <a:ext uri="{FF2B5EF4-FFF2-40B4-BE49-F238E27FC236}">
                <a16:creationId xmlns:a16="http://schemas.microsoft.com/office/drawing/2014/main" id="{561EEA0C-CEF7-4468-8076-6A19A264C4FF}"/>
              </a:ext>
            </a:extLst>
          </p:cNvPr>
          <p:cNvSpPr>
            <a:spLocks noGrp="1"/>
          </p:cNvSpPr>
          <p:nvPr>
            <p:ph type="ftr" sz="quarter" idx="11"/>
          </p:nvPr>
        </p:nvSpPr>
        <p:spPr/>
        <p:txBody>
          <a:bodyPr/>
          <a:lstStyle/>
          <a:p>
            <a:r>
              <a:rPr lang="sv-SE"/>
              <a:t>Bolag</a:t>
            </a:r>
            <a:endParaRPr lang="sv-SE" dirty="0"/>
          </a:p>
        </p:txBody>
      </p:sp>
      <p:sp>
        <p:nvSpPr>
          <p:cNvPr id="5" name="Platshållare för bildnummer 4">
            <a:extLst>
              <a:ext uri="{FF2B5EF4-FFF2-40B4-BE49-F238E27FC236}">
                <a16:creationId xmlns:a16="http://schemas.microsoft.com/office/drawing/2014/main" id="{4FF36D19-B21A-4809-9BB6-C1ED04D16AD2}"/>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8" name="Platshållare för innehåll 2">
            <a:extLst>
              <a:ext uri="{FF2B5EF4-FFF2-40B4-BE49-F238E27FC236}">
                <a16:creationId xmlns:a16="http://schemas.microsoft.com/office/drawing/2014/main" id="{DEAC7DBE-ACEC-493E-BB05-00858318A184}"/>
              </a:ext>
            </a:extLst>
          </p:cNvPr>
          <p:cNvSpPr>
            <a:spLocks noGrp="1"/>
          </p:cNvSpPr>
          <p:nvPr>
            <p:ph idx="15"/>
          </p:nvPr>
        </p:nvSpPr>
        <p:spPr>
          <a:xfrm>
            <a:off x="406069" y="1797050"/>
            <a:ext cx="3570619" cy="4098925"/>
          </a:xfrm>
        </p:spPr>
        <p:txBody>
          <a:bodyPr vert="horz" lIns="0" tIns="0" rIns="0" bIns="0" rtlCol="0">
            <a:noAutofit/>
          </a:bodyPr>
          <a:lstStyle>
            <a:lvl1pPr>
              <a:defRPr lang="sv-SE" dirty="0"/>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9" name="Platshållare för innehåll 2">
            <a:extLst>
              <a:ext uri="{FF2B5EF4-FFF2-40B4-BE49-F238E27FC236}">
                <a16:creationId xmlns:a16="http://schemas.microsoft.com/office/drawing/2014/main" id="{8D28829F-BC53-4628-AEAA-8ACD973AB30E}"/>
              </a:ext>
            </a:extLst>
          </p:cNvPr>
          <p:cNvSpPr>
            <a:spLocks noGrp="1"/>
          </p:cNvSpPr>
          <p:nvPr>
            <p:ph idx="16"/>
          </p:nvPr>
        </p:nvSpPr>
        <p:spPr>
          <a:xfrm>
            <a:off x="4301003" y="1797050"/>
            <a:ext cx="3570619" cy="4098925"/>
          </a:xfrm>
        </p:spPr>
        <p:txBody>
          <a:bodyPr vert="horz" lIns="0" tIns="0" rIns="0" bIns="0" rtlCol="0">
            <a:noAutofit/>
          </a:bodyPr>
          <a:lstStyle>
            <a:lvl1pPr>
              <a:defRPr lang="sv-SE" dirty="0"/>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20" name="Platshållare för innehåll 2">
            <a:extLst>
              <a:ext uri="{FF2B5EF4-FFF2-40B4-BE49-F238E27FC236}">
                <a16:creationId xmlns:a16="http://schemas.microsoft.com/office/drawing/2014/main" id="{A7E5C519-F635-4AA0-A8AF-CE1F24C1F209}"/>
              </a:ext>
            </a:extLst>
          </p:cNvPr>
          <p:cNvSpPr>
            <a:spLocks noGrp="1"/>
          </p:cNvSpPr>
          <p:nvPr>
            <p:ph idx="17"/>
          </p:nvPr>
        </p:nvSpPr>
        <p:spPr>
          <a:xfrm>
            <a:off x="8205788" y="1797050"/>
            <a:ext cx="3570619" cy="4098925"/>
          </a:xfrm>
        </p:spPr>
        <p:txBody>
          <a:bodyPr vert="horz" lIns="0" tIns="0" rIns="0" bIns="0" rtlCol="0">
            <a:noAutofit/>
          </a:bodyPr>
          <a:lstStyle>
            <a:lvl1pPr>
              <a:defRPr lang="sv-SE" dirty="0"/>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249985868"/>
      </p:ext>
    </p:extLst>
  </p:cSld>
  <p:clrMapOvr>
    <a:masterClrMapping/>
  </p:clrMapOvr>
  <p:extLst>
    <p:ext uri="{DCECCB84-F9BA-43D5-87BE-67443E8EF086}">
      <p15:sldGuideLst xmlns:p15="http://schemas.microsoft.com/office/powerpoint/2012/main">
        <p15:guide id="1" pos="2505" userDrawn="1">
          <p15:clr>
            <a:srgbClr val="FBAE40"/>
          </p15:clr>
        </p15:guide>
        <p15:guide id="2" pos="2712" userDrawn="1">
          <p15:clr>
            <a:srgbClr val="FBAE40"/>
          </p15:clr>
        </p15:guide>
        <p15:guide id="3" pos="4962" userDrawn="1">
          <p15:clr>
            <a:srgbClr val="FBAE40"/>
          </p15:clr>
        </p15:guide>
        <p15:guide id="5" pos="5169"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spalter (innehåll +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0E5E6E1-4D4B-47EF-849B-2D5DC9A4C79C}"/>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50D72B16-53F7-4C21-813F-1E31D45422DB}"/>
              </a:ext>
            </a:extLst>
          </p:cNvPr>
          <p:cNvSpPr>
            <a:spLocks noGrp="1"/>
          </p:cNvSpPr>
          <p:nvPr>
            <p:ph type="dt" sz="half" idx="10"/>
          </p:nvPr>
        </p:nvSpPr>
        <p:spPr/>
        <p:txBody>
          <a:bodyPr/>
          <a:lstStyle/>
          <a:p>
            <a:fld id="{AF8B95BB-29C1-4B15-AD62-DECBC2A69A4B}" type="datetime1">
              <a:rPr lang="sv-SE" smtClean="0"/>
              <a:t>2025-04-28</a:t>
            </a:fld>
            <a:endParaRPr lang="sv-SE" dirty="0"/>
          </a:p>
        </p:txBody>
      </p:sp>
      <p:sp>
        <p:nvSpPr>
          <p:cNvPr id="4" name="Platshållare för sidfot 3">
            <a:extLst>
              <a:ext uri="{FF2B5EF4-FFF2-40B4-BE49-F238E27FC236}">
                <a16:creationId xmlns:a16="http://schemas.microsoft.com/office/drawing/2014/main" id="{561EEA0C-CEF7-4468-8076-6A19A264C4FF}"/>
              </a:ext>
            </a:extLst>
          </p:cNvPr>
          <p:cNvSpPr>
            <a:spLocks noGrp="1"/>
          </p:cNvSpPr>
          <p:nvPr>
            <p:ph type="ftr" sz="quarter" idx="11"/>
          </p:nvPr>
        </p:nvSpPr>
        <p:spPr/>
        <p:txBody>
          <a:bodyPr/>
          <a:lstStyle/>
          <a:p>
            <a:r>
              <a:rPr lang="sv-SE"/>
              <a:t>Bolag</a:t>
            </a:r>
            <a:endParaRPr lang="sv-SE" dirty="0"/>
          </a:p>
        </p:txBody>
      </p:sp>
      <p:sp>
        <p:nvSpPr>
          <p:cNvPr id="5" name="Platshållare för bildnummer 4">
            <a:extLst>
              <a:ext uri="{FF2B5EF4-FFF2-40B4-BE49-F238E27FC236}">
                <a16:creationId xmlns:a16="http://schemas.microsoft.com/office/drawing/2014/main" id="{4FF36D19-B21A-4809-9BB6-C1ED04D16AD2}"/>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6" name="Platshållare för text 3">
            <a:extLst>
              <a:ext uri="{FF2B5EF4-FFF2-40B4-BE49-F238E27FC236}">
                <a16:creationId xmlns:a16="http://schemas.microsoft.com/office/drawing/2014/main" id="{2378B46B-E656-478F-B6A9-7051C075FF95}"/>
              </a:ext>
            </a:extLst>
          </p:cNvPr>
          <p:cNvSpPr>
            <a:spLocks noGrp="1"/>
          </p:cNvSpPr>
          <p:nvPr>
            <p:ph type="body" sz="quarter" idx="16"/>
          </p:nvPr>
        </p:nvSpPr>
        <p:spPr>
          <a:xfrm>
            <a:off x="409575" y="4313581"/>
            <a:ext cx="3568171" cy="1585568"/>
          </a:xfrm>
        </p:spPr>
        <p:txBody>
          <a:bodyPr/>
          <a:lstStyle>
            <a:lvl1pPr>
              <a:lnSpc>
                <a:spcPts val="1600"/>
              </a:lnSpc>
              <a:defRPr sz="1300"/>
            </a:lvl1pPr>
            <a:lvl2pPr>
              <a:lnSpc>
                <a:spcPts val="1600"/>
              </a:lnSpc>
              <a:defRPr sz="1300"/>
            </a:lvl2pPr>
            <a:lvl3pPr>
              <a:lnSpc>
                <a:spcPts val="1600"/>
              </a:lnSpc>
              <a:defRPr sz="1300"/>
            </a:lvl3pPr>
            <a:lvl4pPr>
              <a:lnSpc>
                <a:spcPts val="1600"/>
              </a:lnSpc>
              <a:defRPr sz="1300"/>
            </a:lvl4pPr>
            <a:lvl5pPr>
              <a:lnSpc>
                <a:spcPts val="1600"/>
              </a:lnSpc>
              <a:defRPr sz="13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text 3">
            <a:extLst>
              <a:ext uri="{FF2B5EF4-FFF2-40B4-BE49-F238E27FC236}">
                <a16:creationId xmlns:a16="http://schemas.microsoft.com/office/drawing/2014/main" id="{034BB49F-630E-4EAA-9DCB-530516AB43C2}"/>
              </a:ext>
            </a:extLst>
          </p:cNvPr>
          <p:cNvSpPr>
            <a:spLocks noGrp="1"/>
          </p:cNvSpPr>
          <p:nvPr>
            <p:ph type="body" sz="quarter" idx="17"/>
          </p:nvPr>
        </p:nvSpPr>
        <p:spPr>
          <a:xfrm>
            <a:off x="4309536" y="4313582"/>
            <a:ext cx="3568170" cy="1585568"/>
          </a:xfrm>
        </p:spPr>
        <p:txBody>
          <a:bodyPr/>
          <a:lstStyle>
            <a:lvl1pPr>
              <a:lnSpc>
                <a:spcPts val="1600"/>
              </a:lnSpc>
              <a:defRPr sz="1300"/>
            </a:lvl1pPr>
            <a:lvl2pPr>
              <a:lnSpc>
                <a:spcPts val="1600"/>
              </a:lnSpc>
              <a:defRPr sz="1300"/>
            </a:lvl2pPr>
            <a:lvl3pPr>
              <a:lnSpc>
                <a:spcPts val="1600"/>
              </a:lnSpc>
              <a:defRPr sz="1300"/>
            </a:lvl3pPr>
            <a:lvl4pPr>
              <a:lnSpc>
                <a:spcPts val="1600"/>
              </a:lnSpc>
              <a:defRPr sz="1300"/>
            </a:lvl4pPr>
            <a:lvl5pPr>
              <a:lnSpc>
                <a:spcPts val="1600"/>
              </a:lnSpc>
              <a:defRPr sz="13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6" name="Platshållare för text 3">
            <a:extLst>
              <a:ext uri="{FF2B5EF4-FFF2-40B4-BE49-F238E27FC236}">
                <a16:creationId xmlns:a16="http://schemas.microsoft.com/office/drawing/2014/main" id="{5C7A19A2-CBBB-4370-A750-8A0060438ED7}"/>
              </a:ext>
            </a:extLst>
          </p:cNvPr>
          <p:cNvSpPr>
            <a:spLocks noGrp="1"/>
          </p:cNvSpPr>
          <p:nvPr>
            <p:ph type="body" sz="quarter" idx="18"/>
          </p:nvPr>
        </p:nvSpPr>
        <p:spPr>
          <a:xfrm>
            <a:off x="8209495" y="4313582"/>
            <a:ext cx="3571341" cy="1585568"/>
          </a:xfrm>
        </p:spPr>
        <p:txBody>
          <a:bodyPr/>
          <a:lstStyle>
            <a:lvl1pPr>
              <a:lnSpc>
                <a:spcPts val="1600"/>
              </a:lnSpc>
              <a:defRPr sz="1300"/>
            </a:lvl1pPr>
            <a:lvl2pPr>
              <a:lnSpc>
                <a:spcPts val="1600"/>
              </a:lnSpc>
              <a:defRPr sz="1300"/>
            </a:lvl2pPr>
            <a:lvl3pPr>
              <a:lnSpc>
                <a:spcPts val="1600"/>
              </a:lnSpc>
              <a:defRPr sz="1300"/>
            </a:lvl3pPr>
            <a:lvl4pPr>
              <a:lnSpc>
                <a:spcPts val="1600"/>
              </a:lnSpc>
              <a:defRPr sz="1300"/>
            </a:lvl4pPr>
            <a:lvl5pPr>
              <a:lnSpc>
                <a:spcPts val="1600"/>
              </a:lnSpc>
              <a:defRPr sz="13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4" name="Platshållare för innehåll 13">
            <a:extLst>
              <a:ext uri="{FF2B5EF4-FFF2-40B4-BE49-F238E27FC236}">
                <a16:creationId xmlns:a16="http://schemas.microsoft.com/office/drawing/2014/main" id="{52AAC0EB-0C89-45C5-8EBC-50C7F147D026}"/>
              </a:ext>
            </a:extLst>
          </p:cNvPr>
          <p:cNvSpPr>
            <a:spLocks noGrp="1"/>
          </p:cNvSpPr>
          <p:nvPr>
            <p:ph sz="quarter" idx="19"/>
          </p:nvPr>
        </p:nvSpPr>
        <p:spPr>
          <a:xfrm>
            <a:off x="409575" y="1797050"/>
            <a:ext cx="3567113" cy="2339975"/>
          </a:xfrm>
        </p:spPr>
        <p:txBody>
          <a:bodyPr/>
          <a:lstStyle>
            <a:lvl1pPr>
              <a:lnSpc>
                <a:spcPts val="1600"/>
              </a:lnSpc>
              <a:defRPr sz="1300"/>
            </a:lvl1pPr>
            <a:lvl2pPr>
              <a:lnSpc>
                <a:spcPts val="1600"/>
              </a:lnSpc>
              <a:defRPr sz="1300"/>
            </a:lvl2pPr>
            <a:lvl3pPr>
              <a:lnSpc>
                <a:spcPts val="1600"/>
              </a:lnSpc>
              <a:defRPr sz="1300"/>
            </a:lvl3pPr>
            <a:lvl4pPr>
              <a:lnSpc>
                <a:spcPts val="1600"/>
              </a:lnSpc>
              <a:defRPr sz="1300"/>
            </a:lvl4pPr>
            <a:lvl5pPr>
              <a:lnSpc>
                <a:spcPts val="1600"/>
              </a:lnSpc>
              <a:defRPr sz="13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7" name="Platshållare för innehåll 13">
            <a:extLst>
              <a:ext uri="{FF2B5EF4-FFF2-40B4-BE49-F238E27FC236}">
                <a16:creationId xmlns:a16="http://schemas.microsoft.com/office/drawing/2014/main" id="{E3706DC5-1E2B-44EB-A86A-58C16E700FBE}"/>
              </a:ext>
            </a:extLst>
          </p:cNvPr>
          <p:cNvSpPr>
            <a:spLocks noGrp="1"/>
          </p:cNvSpPr>
          <p:nvPr>
            <p:ph sz="quarter" idx="20"/>
          </p:nvPr>
        </p:nvSpPr>
        <p:spPr>
          <a:xfrm>
            <a:off x="4310593" y="1797050"/>
            <a:ext cx="3567113" cy="2339975"/>
          </a:xfrm>
        </p:spPr>
        <p:txBody>
          <a:bodyPr/>
          <a:lstStyle>
            <a:lvl1pPr>
              <a:lnSpc>
                <a:spcPts val="1600"/>
              </a:lnSpc>
              <a:defRPr sz="1300"/>
            </a:lvl1pPr>
            <a:lvl2pPr>
              <a:lnSpc>
                <a:spcPts val="1600"/>
              </a:lnSpc>
              <a:defRPr sz="1300"/>
            </a:lvl2pPr>
            <a:lvl3pPr>
              <a:lnSpc>
                <a:spcPts val="1600"/>
              </a:lnSpc>
              <a:defRPr sz="1300"/>
            </a:lvl3pPr>
            <a:lvl4pPr>
              <a:lnSpc>
                <a:spcPts val="1600"/>
              </a:lnSpc>
              <a:defRPr sz="1300"/>
            </a:lvl4pPr>
            <a:lvl5pPr>
              <a:lnSpc>
                <a:spcPts val="1600"/>
              </a:lnSpc>
              <a:defRPr sz="13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8" name="Platshållare för innehåll 13">
            <a:extLst>
              <a:ext uri="{FF2B5EF4-FFF2-40B4-BE49-F238E27FC236}">
                <a16:creationId xmlns:a16="http://schemas.microsoft.com/office/drawing/2014/main" id="{601B0C05-31DA-45F7-8140-314280DF893A}"/>
              </a:ext>
            </a:extLst>
          </p:cNvPr>
          <p:cNvSpPr>
            <a:spLocks noGrp="1"/>
          </p:cNvSpPr>
          <p:nvPr>
            <p:ph sz="quarter" idx="21"/>
          </p:nvPr>
        </p:nvSpPr>
        <p:spPr>
          <a:xfrm>
            <a:off x="8216900" y="1797050"/>
            <a:ext cx="3567113" cy="2339975"/>
          </a:xfrm>
        </p:spPr>
        <p:txBody>
          <a:bodyPr/>
          <a:lstStyle>
            <a:lvl1pPr>
              <a:lnSpc>
                <a:spcPts val="1600"/>
              </a:lnSpc>
              <a:defRPr sz="1300"/>
            </a:lvl1pPr>
            <a:lvl2pPr>
              <a:lnSpc>
                <a:spcPts val="1600"/>
              </a:lnSpc>
              <a:defRPr sz="1300"/>
            </a:lvl2pPr>
            <a:lvl3pPr>
              <a:lnSpc>
                <a:spcPts val="1600"/>
              </a:lnSpc>
              <a:defRPr sz="1300"/>
            </a:lvl3pPr>
            <a:lvl4pPr>
              <a:lnSpc>
                <a:spcPts val="1600"/>
              </a:lnSpc>
              <a:defRPr sz="1300"/>
            </a:lvl4pPr>
            <a:lvl5pPr>
              <a:lnSpc>
                <a:spcPts val="1600"/>
              </a:lnSpc>
              <a:defRPr sz="13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752289586"/>
      </p:ext>
    </p:extLst>
  </p:cSld>
  <p:clrMapOvr>
    <a:masterClrMapping/>
  </p:clrMapOvr>
  <p:extLst>
    <p:ext uri="{DCECCB84-F9BA-43D5-87BE-67443E8EF086}">
      <p15:sldGuideLst xmlns:p15="http://schemas.microsoft.com/office/powerpoint/2012/main">
        <p15:guide id="1" pos="2505" userDrawn="1">
          <p15:clr>
            <a:srgbClr val="FBAE40"/>
          </p15:clr>
        </p15:guide>
        <p15:guide id="2" pos="2712" userDrawn="1">
          <p15:clr>
            <a:srgbClr val="FBAE40"/>
          </p15:clr>
        </p15:guide>
        <p15:guide id="3" pos="4962" userDrawn="1">
          <p15:clr>
            <a:srgbClr val="FBAE40"/>
          </p15:clr>
        </p15:guide>
        <p15:guide id="5" pos="5169" userDrawn="1">
          <p15:clr>
            <a:srgbClr val="FBAE40"/>
          </p15:clr>
        </p15:guide>
        <p15:guide id="6" orient="horz" pos="2716" userDrawn="1">
          <p15:clr>
            <a:srgbClr val="FBAE40"/>
          </p15:clr>
        </p15:guide>
        <p15:guide id="7" orient="horz" pos="2607"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yra spalter">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id="{7F2F1E82-669E-4312-A973-B4793E452008}"/>
              </a:ext>
            </a:extLst>
          </p:cNvPr>
          <p:cNvSpPr>
            <a:spLocks noGrp="1"/>
          </p:cNvSpPr>
          <p:nvPr>
            <p:ph type="dt" sz="half" idx="10"/>
          </p:nvPr>
        </p:nvSpPr>
        <p:spPr/>
        <p:txBody>
          <a:bodyPr/>
          <a:lstStyle/>
          <a:p>
            <a:fld id="{24FBC1B3-F10E-487E-A855-2C94244BDBD5}" type="datetime1">
              <a:rPr lang="sv-SE" smtClean="0"/>
              <a:t>2025-04-28</a:t>
            </a:fld>
            <a:endParaRPr lang="sv-SE" dirty="0"/>
          </a:p>
        </p:txBody>
      </p:sp>
      <p:sp>
        <p:nvSpPr>
          <p:cNvPr id="9" name="Platshållare för sidfot 8">
            <a:extLst>
              <a:ext uri="{FF2B5EF4-FFF2-40B4-BE49-F238E27FC236}">
                <a16:creationId xmlns:a16="http://schemas.microsoft.com/office/drawing/2014/main"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2" name="Platshållare för innehåll 2">
            <a:extLst>
              <a:ext uri="{FF2B5EF4-FFF2-40B4-BE49-F238E27FC236}">
                <a16:creationId xmlns:a16="http://schemas.microsoft.com/office/drawing/2014/main" id="{3F418712-15B6-408A-983C-B4C725B8DB4D}"/>
              </a:ext>
            </a:extLst>
          </p:cNvPr>
          <p:cNvSpPr>
            <a:spLocks noGrp="1"/>
          </p:cNvSpPr>
          <p:nvPr>
            <p:ph idx="14"/>
          </p:nvPr>
        </p:nvSpPr>
        <p:spPr>
          <a:xfrm>
            <a:off x="3332791" y="1797050"/>
            <a:ext cx="2596522" cy="4098925"/>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3" name="Platshållare för innehåll 2">
            <a:extLst>
              <a:ext uri="{FF2B5EF4-FFF2-40B4-BE49-F238E27FC236}">
                <a16:creationId xmlns:a16="http://schemas.microsoft.com/office/drawing/2014/main" id="{142B1F8E-C7F4-4499-A0E7-32E643625858}"/>
              </a:ext>
            </a:extLst>
          </p:cNvPr>
          <p:cNvSpPr>
            <a:spLocks noGrp="1"/>
          </p:cNvSpPr>
          <p:nvPr>
            <p:ph idx="15"/>
          </p:nvPr>
        </p:nvSpPr>
        <p:spPr>
          <a:xfrm>
            <a:off x="406069" y="1797050"/>
            <a:ext cx="2595266" cy="4098925"/>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5" name="Platshållare för innehåll 2">
            <a:extLst>
              <a:ext uri="{FF2B5EF4-FFF2-40B4-BE49-F238E27FC236}">
                <a16:creationId xmlns:a16="http://schemas.microsoft.com/office/drawing/2014/main" id="{6C12E4E3-B4F3-4CF5-B3D4-B5494A302E15}"/>
              </a:ext>
            </a:extLst>
          </p:cNvPr>
          <p:cNvSpPr>
            <a:spLocks noGrp="1"/>
          </p:cNvSpPr>
          <p:nvPr>
            <p:ph idx="16"/>
          </p:nvPr>
        </p:nvSpPr>
        <p:spPr>
          <a:xfrm>
            <a:off x="6259513" y="1797050"/>
            <a:ext cx="2596522" cy="4098925"/>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6" name="Platshållare för innehåll 2">
            <a:extLst>
              <a:ext uri="{FF2B5EF4-FFF2-40B4-BE49-F238E27FC236}">
                <a16:creationId xmlns:a16="http://schemas.microsoft.com/office/drawing/2014/main" id="{B81B4BF2-4FC0-4092-804D-EC7CE4A7DA2C}"/>
              </a:ext>
            </a:extLst>
          </p:cNvPr>
          <p:cNvSpPr>
            <a:spLocks noGrp="1"/>
          </p:cNvSpPr>
          <p:nvPr>
            <p:ph idx="17"/>
          </p:nvPr>
        </p:nvSpPr>
        <p:spPr>
          <a:xfrm>
            <a:off x="9185903" y="1797050"/>
            <a:ext cx="2596522" cy="4098925"/>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026436285"/>
      </p:ext>
    </p:extLst>
  </p:cSld>
  <p:clrMapOvr>
    <a:masterClrMapping/>
  </p:clrMapOvr>
  <p:extLst>
    <p:ext uri="{DCECCB84-F9BA-43D5-87BE-67443E8EF086}">
      <p15:sldGuideLst xmlns:p15="http://schemas.microsoft.com/office/powerpoint/2012/main">
        <p15:guide id="1" pos="3943">
          <p15:clr>
            <a:srgbClr val="FBAE40"/>
          </p15:clr>
        </p15:guide>
        <p15:guide id="2" pos="3735">
          <p15:clr>
            <a:srgbClr val="FBAE40"/>
          </p15:clr>
        </p15:guide>
        <p15:guide id="3" pos="2094" userDrawn="1">
          <p15:clr>
            <a:srgbClr val="FBAE40"/>
          </p15:clr>
        </p15:guide>
        <p15:guide id="4" pos="1892" userDrawn="1">
          <p15:clr>
            <a:srgbClr val="FBAE40"/>
          </p15:clr>
        </p15:guide>
        <p15:guide id="5" pos="5584" userDrawn="1">
          <p15:clr>
            <a:srgbClr val="FBAE40"/>
          </p15:clr>
        </p15:guide>
        <p15:guide id="6" pos="5784"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yra spalter (innehåll + text)">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id="{7F2F1E82-669E-4312-A973-B4793E452008}"/>
              </a:ext>
            </a:extLst>
          </p:cNvPr>
          <p:cNvSpPr>
            <a:spLocks noGrp="1"/>
          </p:cNvSpPr>
          <p:nvPr>
            <p:ph type="dt" sz="half" idx="10"/>
          </p:nvPr>
        </p:nvSpPr>
        <p:spPr/>
        <p:txBody>
          <a:bodyPr/>
          <a:lstStyle/>
          <a:p>
            <a:fld id="{3712C4DB-788B-41BF-82F2-45193FACF540}" type="datetime1">
              <a:rPr lang="sv-SE" smtClean="0"/>
              <a:t>2025-04-28</a:t>
            </a:fld>
            <a:endParaRPr lang="sv-SE" dirty="0"/>
          </a:p>
        </p:txBody>
      </p:sp>
      <p:sp>
        <p:nvSpPr>
          <p:cNvPr id="9" name="Platshållare för sidfot 8">
            <a:extLst>
              <a:ext uri="{FF2B5EF4-FFF2-40B4-BE49-F238E27FC236}">
                <a16:creationId xmlns:a16="http://schemas.microsoft.com/office/drawing/2014/main"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2" name="Platshållare för innehåll 2">
            <a:extLst>
              <a:ext uri="{FF2B5EF4-FFF2-40B4-BE49-F238E27FC236}">
                <a16:creationId xmlns:a16="http://schemas.microsoft.com/office/drawing/2014/main" id="{3F418712-15B6-408A-983C-B4C725B8DB4D}"/>
              </a:ext>
            </a:extLst>
          </p:cNvPr>
          <p:cNvSpPr>
            <a:spLocks noGrp="1"/>
          </p:cNvSpPr>
          <p:nvPr>
            <p:ph idx="14"/>
          </p:nvPr>
        </p:nvSpPr>
        <p:spPr>
          <a:xfrm>
            <a:off x="3331203" y="1797050"/>
            <a:ext cx="2598110" cy="2339975"/>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3" name="Platshållare för innehåll 2">
            <a:extLst>
              <a:ext uri="{FF2B5EF4-FFF2-40B4-BE49-F238E27FC236}">
                <a16:creationId xmlns:a16="http://schemas.microsoft.com/office/drawing/2014/main" id="{142B1F8E-C7F4-4499-A0E7-32E643625858}"/>
              </a:ext>
            </a:extLst>
          </p:cNvPr>
          <p:cNvSpPr>
            <a:spLocks noGrp="1"/>
          </p:cNvSpPr>
          <p:nvPr>
            <p:ph idx="15"/>
          </p:nvPr>
        </p:nvSpPr>
        <p:spPr>
          <a:xfrm>
            <a:off x="406069" y="1797050"/>
            <a:ext cx="2595266" cy="2339975"/>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5" name="Platshållare för innehåll 2">
            <a:extLst>
              <a:ext uri="{FF2B5EF4-FFF2-40B4-BE49-F238E27FC236}">
                <a16:creationId xmlns:a16="http://schemas.microsoft.com/office/drawing/2014/main" id="{6C12E4E3-B4F3-4CF5-B3D4-B5494A302E15}"/>
              </a:ext>
            </a:extLst>
          </p:cNvPr>
          <p:cNvSpPr>
            <a:spLocks noGrp="1"/>
          </p:cNvSpPr>
          <p:nvPr>
            <p:ph idx="16"/>
          </p:nvPr>
        </p:nvSpPr>
        <p:spPr>
          <a:xfrm>
            <a:off x="6259513" y="1797050"/>
            <a:ext cx="2596522" cy="2339975"/>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6" name="Platshållare för innehåll 2">
            <a:extLst>
              <a:ext uri="{FF2B5EF4-FFF2-40B4-BE49-F238E27FC236}">
                <a16:creationId xmlns:a16="http://schemas.microsoft.com/office/drawing/2014/main" id="{B81B4BF2-4FC0-4092-804D-EC7CE4A7DA2C}"/>
              </a:ext>
            </a:extLst>
          </p:cNvPr>
          <p:cNvSpPr>
            <a:spLocks noGrp="1"/>
          </p:cNvSpPr>
          <p:nvPr>
            <p:ph idx="17"/>
          </p:nvPr>
        </p:nvSpPr>
        <p:spPr>
          <a:xfrm>
            <a:off x="9185903" y="1797050"/>
            <a:ext cx="2596522" cy="2339975"/>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4" name="Platshållare för text 3">
            <a:extLst>
              <a:ext uri="{FF2B5EF4-FFF2-40B4-BE49-F238E27FC236}">
                <a16:creationId xmlns:a16="http://schemas.microsoft.com/office/drawing/2014/main" id="{CEBAA7B8-9F58-43D9-B07D-50122D7E44FB}"/>
              </a:ext>
            </a:extLst>
          </p:cNvPr>
          <p:cNvSpPr>
            <a:spLocks noGrp="1"/>
          </p:cNvSpPr>
          <p:nvPr>
            <p:ph type="body" sz="quarter" idx="18"/>
          </p:nvPr>
        </p:nvSpPr>
        <p:spPr>
          <a:xfrm>
            <a:off x="409576" y="4313581"/>
            <a:ext cx="2591760" cy="1585568"/>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7" name="Platshållare för text 3">
            <a:extLst>
              <a:ext uri="{FF2B5EF4-FFF2-40B4-BE49-F238E27FC236}">
                <a16:creationId xmlns:a16="http://schemas.microsoft.com/office/drawing/2014/main" id="{BDB924F6-DEFD-4884-A2B1-388F58DDB588}"/>
              </a:ext>
            </a:extLst>
          </p:cNvPr>
          <p:cNvSpPr>
            <a:spLocks noGrp="1"/>
          </p:cNvSpPr>
          <p:nvPr>
            <p:ph type="body" sz="quarter" idx="19"/>
          </p:nvPr>
        </p:nvSpPr>
        <p:spPr>
          <a:xfrm>
            <a:off x="3324225" y="4313581"/>
            <a:ext cx="2605088" cy="1585568"/>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8" name="Platshållare för text 3">
            <a:extLst>
              <a:ext uri="{FF2B5EF4-FFF2-40B4-BE49-F238E27FC236}">
                <a16:creationId xmlns:a16="http://schemas.microsoft.com/office/drawing/2014/main" id="{82E74DBD-33C1-48D6-9D6F-023A4726F1A7}"/>
              </a:ext>
            </a:extLst>
          </p:cNvPr>
          <p:cNvSpPr>
            <a:spLocks noGrp="1"/>
          </p:cNvSpPr>
          <p:nvPr>
            <p:ph type="body" sz="quarter" idx="20"/>
          </p:nvPr>
        </p:nvSpPr>
        <p:spPr>
          <a:xfrm>
            <a:off x="6259513" y="4313581"/>
            <a:ext cx="2591760" cy="1585568"/>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9" name="Platshållare för text 3">
            <a:extLst>
              <a:ext uri="{FF2B5EF4-FFF2-40B4-BE49-F238E27FC236}">
                <a16:creationId xmlns:a16="http://schemas.microsoft.com/office/drawing/2014/main" id="{0071D250-305D-4820-83AE-298B70F4753C}"/>
              </a:ext>
            </a:extLst>
          </p:cNvPr>
          <p:cNvSpPr>
            <a:spLocks noGrp="1"/>
          </p:cNvSpPr>
          <p:nvPr>
            <p:ph type="body" sz="quarter" idx="21"/>
          </p:nvPr>
        </p:nvSpPr>
        <p:spPr>
          <a:xfrm>
            <a:off x="9192253" y="4313581"/>
            <a:ext cx="2591760" cy="1585568"/>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3960538764"/>
      </p:ext>
    </p:extLst>
  </p:cSld>
  <p:clrMapOvr>
    <a:masterClrMapping/>
  </p:clrMapOvr>
  <p:extLst>
    <p:ext uri="{DCECCB84-F9BA-43D5-87BE-67443E8EF086}">
      <p15:sldGuideLst xmlns:p15="http://schemas.microsoft.com/office/powerpoint/2012/main">
        <p15:guide id="1" pos="3943">
          <p15:clr>
            <a:srgbClr val="FBAE40"/>
          </p15:clr>
        </p15:guide>
        <p15:guide id="2" pos="3735">
          <p15:clr>
            <a:srgbClr val="FBAE40"/>
          </p15:clr>
        </p15:guide>
        <p15:guide id="3" pos="2094" userDrawn="1">
          <p15:clr>
            <a:srgbClr val="FBAE40"/>
          </p15:clr>
        </p15:guide>
        <p15:guide id="4" pos="1892" userDrawn="1">
          <p15:clr>
            <a:srgbClr val="FBAE40"/>
          </p15:clr>
        </p15:guide>
        <p15:guide id="5" pos="5584" userDrawn="1">
          <p15:clr>
            <a:srgbClr val="FBAE40"/>
          </p15:clr>
        </p15:guide>
        <p15:guide id="6" pos="5784" userDrawn="1">
          <p15:clr>
            <a:srgbClr val="FBAE40"/>
          </p15:clr>
        </p15:guide>
        <p15:guide id="7" orient="horz" pos="2606" userDrawn="1">
          <p15:clr>
            <a:srgbClr val="FBAE40"/>
          </p15:clr>
        </p15:guide>
        <p15:guide id="8" orient="horz" pos="2716"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Helbil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10F61CFE-0059-449A-9B13-B37DD605BA6E}"/>
              </a:ext>
            </a:extLst>
          </p:cNvPr>
          <p:cNvSpPr>
            <a:spLocks noGrp="1"/>
          </p:cNvSpPr>
          <p:nvPr>
            <p:ph type="pic" sz="quarter" idx="10"/>
          </p:nvPr>
        </p:nvSpPr>
        <p:spPr>
          <a:xfrm>
            <a:off x="0" y="0"/>
            <a:ext cx="12192000" cy="6858000"/>
          </a:xfrm>
          <a:pattFill prst="trellis">
            <a:fgClr>
              <a:schemeClr val="bg1">
                <a:lumMod val="95000"/>
              </a:schemeClr>
            </a:fgClr>
            <a:bgClr>
              <a:schemeClr val="bg1"/>
            </a:bgClr>
          </a:pattFill>
        </p:spPr>
        <p:txBody>
          <a:bodyPr bIns="720000" anchor="ctr"/>
          <a:lstStyle>
            <a:lvl1pPr marL="0" indent="0" algn="ctr">
              <a:buNone/>
              <a:defRPr/>
            </a:lvl1pPr>
          </a:lstStyle>
          <a:p>
            <a:r>
              <a:rPr lang="sv-SE"/>
              <a:t>Klicka på ikonen för att lägga till en bild</a:t>
            </a:r>
            <a:endParaRPr lang="sv-SE" dirty="0"/>
          </a:p>
        </p:txBody>
      </p:sp>
    </p:spTree>
    <p:extLst>
      <p:ext uri="{BB962C8B-B14F-4D97-AF65-F5344CB8AC3E}">
        <p14:creationId xmlns:p14="http://schemas.microsoft.com/office/powerpoint/2010/main" val="11000696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vslut">
    <p:bg>
      <p:bgPr>
        <a:solidFill>
          <a:schemeClr val="accent6"/>
        </a:solidFill>
        <a:effectLst/>
      </p:bgPr>
    </p:bg>
    <p:spTree>
      <p:nvGrpSpPr>
        <p:cNvPr id="1" name=""/>
        <p:cNvGrpSpPr/>
        <p:nvPr/>
      </p:nvGrpSpPr>
      <p:grpSpPr>
        <a:xfrm>
          <a:off x="0" y="0"/>
          <a:ext cx="0" cy="0"/>
          <a:chOff x="0" y="0"/>
          <a:chExt cx="0" cy="0"/>
        </a:xfrm>
      </p:grpSpPr>
      <p:sp>
        <p:nvSpPr>
          <p:cNvPr id="9" name="Platshållare för text 8">
            <a:extLst>
              <a:ext uri="{FF2B5EF4-FFF2-40B4-BE49-F238E27FC236}">
                <a16:creationId xmlns:a16="http://schemas.microsoft.com/office/drawing/2014/main" id="{C6A03F66-7A19-48C3-B90E-DE77F9378675}"/>
              </a:ext>
            </a:extLst>
          </p:cNvPr>
          <p:cNvSpPr>
            <a:spLocks noGrp="1"/>
          </p:cNvSpPr>
          <p:nvPr>
            <p:ph type="body" sz="quarter" idx="13" hasCustomPrompt="1"/>
          </p:nvPr>
        </p:nvSpPr>
        <p:spPr>
          <a:xfrm>
            <a:off x="407988" y="5081013"/>
            <a:ext cx="4903314" cy="117475"/>
          </a:xfrm>
        </p:spPr>
        <p:txBody>
          <a:bodyPr/>
          <a:lstStyle>
            <a:lvl1pPr marL="0" indent="0">
              <a:buNone/>
              <a:defRPr sz="1000"/>
            </a:lvl1pPr>
          </a:lstStyle>
          <a:p>
            <a:pPr lvl="0"/>
            <a:r>
              <a:rPr lang="sv-SE" dirty="0"/>
              <a:t>Telge Bolagsnamn</a:t>
            </a:r>
          </a:p>
        </p:txBody>
      </p:sp>
      <p:sp>
        <p:nvSpPr>
          <p:cNvPr id="10" name="Platshållare för text 8">
            <a:extLst>
              <a:ext uri="{FF2B5EF4-FFF2-40B4-BE49-F238E27FC236}">
                <a16:creationId xmlns:a16="http://schemas.microsoft.com/office/drawing/2014/main" id="{D70A6B37-F134-4C7B-889E-C86D9FAC0159}"/>
              </a:ext>
            </a:extLst>
          </p:cNvPr>
          <p:cNvSpPr>
            <a:spLocks noGrp="1"/>
          </p:cNvSpPr>
          <p:nvPr>
            <p:ph type="body" sz="quarter" idx="14" hasCustomPrompt="1"/>
          </p:nvPr>
        </p:nvSpPr>
        <p:spPr>
          <a:xfrm>
            <a:off x="407988" y="5304751"/>
            <a:ext cx="4903314" cy="529752"/>
          </a:xfrm>
        </p:spPr>
        <p:txBody>
          <a:bodyPr/>
          <a:lstStyle>
            <a:lvl1pPr marL="0" indent="0">
              <a:spcBef>
                <a:spcPts val="0"/>
              </a:spcBef>
              <a:buNone/>
              <a:defRPr sz="1000"/>
            </a:lvl1pPr>
          </a:lstStyle>
          <a:p>
            <a:pPr lvl="0"/>
            <a:r>
              <a:rPr lang="sv-SE" dirty="0"/>
              <a:t>Adressrad</a:t>
            </a:r>
          </a:p>
        </p:txBody>
      </p:sp>
      <p:sp>
        <p:nvSpPr>
          <p:cNvPr id="7" name="textruta 6">
            <a:extLst>
              <a:ext uri="{FF2B5EF4-FFF2-40B4-BE49-F238E27FC236}">
                <a16:creationId xmlns:a16="http://schemas.microsoft.com/office/drawing/2014/main" id="{4692F697-822D-4F89-A215-6E8A329AED5C}"/>
              </a:ext>
            </a:extLst>
          </p:cNvPr>
          <p:cNvSpPr txBox="1"/>
          <p:nvPr userDrawn="1"/>
        </p:nvSpPr>
        <p:spPr>
          <a:xfrm>
            <a:off x="10655119" y="6234380"/>
            <a:ext cx="1224642" cy="276999"/>
          </a:xfrm>
          <a:prstGeom prst="rect">
            <a:avLst/>
          </a:prstGeom>
          <a:noFill/>
        </p:spPr>
        <p:txBody>
          <a:bodyPr wrap="square" anchor="b">
            <a:spAutoFit/>
          </a:bodyPr>
          <a:lstStyle/>
          <a:p>
            <a:pPr algn="r"/>
            <a:r>
              <a:rPr lang="sv-SE" sz="1200" b="0" i="0" u="none" strike="noStrike" baseline="0" dirty="0">
                <a:solidFill>
                  <a:srgbClr val="000000"/>
                </a:solidFill>
                <a:latin typeface="+mn-lt"/>
              </a:rPr>
              <a:t>Telge.se</a:t>
            </a:r>
            <a:endParaRPr lang="sv-SE" sz="1200" dirty="0">
              <a:latin typeface="+mn-lt"/>
            </a:endParaRPr>
          </a:p>
        </p:txBody>
      </p:sp>
    </p:spTree>
    <p:extLst>
      <p:ext uri="{BB962C8B-B14F-4D97-AF65-F5344CB8AC3E}">
        <p14:creationId xmlns:p14="http://schemas.microsoft.com/office/powerpoint/2010/main" val="28002116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571902-9019-4326-9DA4-70B9743B49ED}"/>
              </a:ext>
            </a:extLst>
          </p:cNvPr>
          <p:cNvSpPr>
            <a:spLocks noGrp="1"/>
          </p:cNvSpPr>
          <p:nvPr>
            <p:ph type="title"/>
          </p:nvPr>
        </p:nvSpPr>
        <p:spPr/>
        <p:txBody>
          <a:bodyPr/>
          <a:lstStyle/>
          <a:p>
            <a:r>
              <a:rPr lang="sv-SE"/>
              <a:t>Klicka här för att ändra mall för rubrikformat</a:t>
            </a:r>
            <a:endParaRPr lang="sv-SE" dirty="0"/>
          </a:p>
        </p:txBody>
      </p:sp>
      <p:sp>
        <p:nvSpPr>
          <p:cNvPr id="6" name="Platshållare för datum 5">
            <a:extLst>
              <a:ext uri="{FF2B5EF4-FFF2-40B4-BE49-F238E27FC236}">
                <a16:creationId xmlns:a16="http://schemas.microsoft.com/office/drawing/2014/main" id="{227CA6D1-FF98-4CA7-BE49-E99633FC8944}"/>
              </a:ext>
            </a:extLst>
          </p:cNvPr>
          <p:cNvSpPr>
            <a:spLocks noGrp="1"/>
          </p:cNvSpPr>
          <p:nvPr>
            <p:ph type="dt" sz="half" idx="10"/>
          </p:nvPr>
        </p:nvSpPr>
        <p:spPr/>
        <p:txBody>
          <a:bodyPr/>
          <a:lstStyle/>
          <a:p>
            <a:fld id="{483D0CDC-417D-447E-8E17-B5AC27AE6B9D}" type="datetime1">
              <a:rPr lang="sv-SE" smtClean="0"/>
              <a:t>2025-04-28</a:t>
            </a:fld>
            <a:endParaRPr lang="sv-SE" dirty="0"/>
          </a:p>
        </p:txBody>
      </p:sp>
      <p:sp>
        <p:nvSpPr>
          <p:cNvPr id="7" name="Platshållare för sidfot 6">
            <a:extLst>
              <a:ext uri="{FF2B5EF4-FFF2-40B4-BE49-F238E27FC236}">
                <a16:creationId xmlns:a16="http://schemas.microsoft.com/office/drawing/2014/main" id="{E0734B59-71FD-45D1-AF5D-41BEE019062B}"/>
              </a:ext>
            </a:extLst>
          </p:cNvPr>
          <p:cNvSpPr>
            <a:spLocks noGrp="1"/>
          </p:cNvSpPr>
          <p:nvPr>
            <p:ph type="ftr" sz="quarter" idx="11"/>
          </p:nvPr>
        </p:nvSpPr>
        <p:spPr/>
        <p:txBody>
          <a:bodyPr/>
          <a:lstStyle/>
          <a:p>
            <a:r>
              <a:rPr lang="sv-SE"/>
              <a:t>Bolag</a:t>
            </a:r>
            <a:endParaRPr lang="sv-SE" dirty="0"/>
          </a:p>
        </p:txBody>
      </p:sp>
      <p:sp>
        <p:nvSpPr>
          <p:cNvPr id="8" name="Platshållare för bildnummer 7">
            <a:extLst>
              <a:ext uri="{FF2B5EF4-FFF2-40B4-BE49-F238E27FC236}">
                <a16:creationId xmlns:a16="http://schemas.microsoft.com/office/drawing/2014/main" id="{2CA0A62E-6644-47D8-8D3B-4128006CF434}"/>
              </a:ext>
            </a:extLst>
          </p:cNvPr>
          <p:cNvSpPr>
            <a:spLocks noGrp="1"/>
          </p:cNvSpPr>
          <p:nvPr>
            <p:ph type="sldNum" sz="quarter" idx="12"/>
          </p:nvPr>
        </p:nvSpPr>
        <p:spPr/>
        <p:txBody>
          <a:bodyPr/>
          <a:lstStyle/>
          <a:p>
            <a:fld id="{AE086683-F536-42AB-ABBC-F4803DFE8DBC}" type="slidenum">
              <a:rPr lang="sv-SE" smtClean="0"/>
              <a:pPr/>
              <a:t>‹#›</a:t>
            </a:fld>
            <a:endParaRPr lang="sv-SE"/>
          </a:p>
        </p:txBody>
      </p:sp>
    </p:spTree>
    <p:extLst>
      <p:ext uri="{BB962C8B-B14F-4D97-AF65-F5344CB8AC3E}">
        <p14:creationId xmlns:p14="http://schemas.microsoft.com/office/powerpoint/2010/main" val="21932127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097B7F85-B3F3-4336-A52C-54954EB9FD30}"/>
              </a:ext>
            </a:extLst>
          </p:cNvPr>
          <p:cNvSpPr>
            <a:spLocks noGrp="1"/>
          </p:cNvSpPr>
          <p:nvPr>
            <p:ph type="dt" sz="half" idx="10"/>
          </p:nvPr>
        </p:nvSpPr>
        <p:spPr/>
        <p:txBody>
          <a:bodyPr/>
          <a:lstStyle/>
          <a:p>
            <a:fld id="{132AACFC-5B98-4112-B1B8-C41871E3FF03}" type="datetime1">
              <a:rPr lang="sv-SE" smtClean="0"/>
              <a:t>2025-04-28</a:t>
            </a:fld>
            <a:endParaRPr lang="sv-SE" dirty="0"/>
          </a:p>
        </p:txBody>
      </p:sp>
      <p:sp>
        <p:nvSpPr>
          <p:cNvPr id="6" name="Platshållare för sidfot 5">
            <a:extLst>
              <a:ext uri="{FF2B5EF4-FFF2-40B4-BE49-F238E27FC236}">
                <a16:creationId xmlns:a16="http://schemas.microsoft.com/office/drawing/2014/main" id="{29B91504-5055-48BD-B854-4EC3C7C1804A}"/>
              </a:ext>
            </a:extLst>
          </p:cNvPr>
          <p:cNvSpPr>
            <a:spLocks noGrp="1"/>
          </p:cNvSpPr>
          <p:nvPr>
            <p:ph type="ftr" sz="quarter" idx="11"/>
          </p:nvPr>
        </p:nvSpPr>
        <p:spPr/>
        <p:txBody>
          <a:bodyPr/>
          <a:lstStyle/>
          <a:p>
            <a:r>
              <a:rPr lang="sv-SE"/>
              <a:t>Bolag</a:t>
            </a:r>
            <a:endParaRPr lang="sv-SE" dirty="0"/>
          </a:p>
        </p:txBody>
      </p:sp>
      <p:sp>
        <p:nvSpPr>
          <p:cNvPr id="7" name="Platshållare för bildnummer 6">
            <a:extLst>
              <a:ext uri="{FF2B5EF4-FFF2-40B4-BE49-F238E27FC236}">
                <a16:creationId xmlns:a16="http://schemas.microsoft.com/office/drawing/2014/main" id="{5EF5E141-33B9-4993-98D9-440B0E7E499A}"/>
              </a:ext>
            </a:extLst>
          </p:cNvPr>
          <p:cNvSpPr>
            <a:spLocks noGrp="1"/>
          </p:cNvSpPr>
          <p:nvPr>
            <p:ph type="sldNum" sz="quarter" idx="12"/>
          </p:nvPr>
        </p:nvSpPr>
        <p:spPr/>
        <p:txBody>
          <a:bodyPr/>
          <a:lstStyle/>
          <a:p>
            <a:fld id="{AE086683-F536-42AB-ABBC-F4803DFE8DBC}" type="slidenum">
              <a:rPr lang="sv-SE" smtClean="0"/>
              <a:pPr/>
              <a:t>‹#›</a:t>
            </a:fld>
            <a:endParaRPr lang="sv-SE"/>
          </a:p>
        </p:txBody>
      </p:sp>
    </p:spTree>
    <p:extLst>
      <p:ext uri="{BB962C8B-B14F-4D97-AF65-F5344CB8AC3E}">
        <p14:creationId xmlns:p14="http://schemas.microsoft.com/office/powerpoint/2010/main" val="1800422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52683E2-9A31-4B47-ACFE-390B6E0AF714}"/>
              </a:ext>
            </a:extLst>
          </p:cNvPr>
          <p:cNvSpPr>
            <a:spLocks noGrp="1"/>
          </p:cNvSpPr>
          <p:nvPr>
            <p:ph type="title"/>
          </p:nvPr>
        </p:nvSpPr>
        <p:spPr>
          <a:xfrm>
            <a:off x="409575" y="417080"/>
            <a:ext cx="11372850" cy="972000"/>
          </a:xfrm>
          <a:prstGeom prst="rect">
            <a:avLst/>
          </a:prstGeom>
        </p:spPr>
        <p:txBody>
          <a:bodyPr vert="horz" lIns="0" tIns="0" rIns="0" bIns="0" rtlCol="0" anchor="t">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81C0710F-3CB3-4F01-9977-A1A69928F1E2}"/>
              </a:ext>
            </a:extLst>
          </p:cNvPr>
          <p:cNvSpPr>
            <a:spLocks noGrp="1"/>
          </p:cNvSpPr>
          <p:nvPr>
            <p:ph type="body" idx="1"/>
          </p:nvPr>
        </p:nvSpPr>
        <p:spPr>
          <a:xfrm>
            <a:off x="409575" y="1797050"/>
            <a:ext cx="11372850" cy="4098925"/>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907D54BB-8EC7-458A-A082-8AF4306364DF}"/>
              </a:ext>
            </a:extLst>
          </p:cNvPr>
          <p:cNvSpPr>
            <a:spLocks noGrp="1"/>
          </p:cNvSpPr>
          <p:nvPr>
            <p:ph type="dt" sz="half" idx="2"/>
          </p:nvPr>
        </p:nvSpPr>
        <p:spPr>
          <a:xfrm>
            <a:off x="5610000" y="6310116"/>
            <a:ext cx="972000" cy="117475"/>
          </a:xfrm>
          <a:prstGeom prst="rect">
            <a:avLst/>
          </a:prstGeom>
        </p:spPr>
        <p:txBody>
          <a:bodyPr vert="horz" lIns="0" tIns="0" rIns="0" bIns="0" rtlCol="0" anchor="ctr">
            <a:noAutofit/>
          </a:bodyPr>
          <a:lstStyle>
            <a:lvl1pPr algn="l">
              <a:defRPr sz="900">
                <a:solidFill>
                  <a:schemeClr val="tx1"/>
                </a:solidFill>
                <a:latin typeface="+mj-lt"/>
              </a:defRPr>
            </a:lvl1pPr>
          </a:lstStyle>
          <a:p>
            <a:pPr algn="ctr"/>
            <a:fld id="{97381986-12E6-4E42-97F9-AF0CC002B600}" type="datetime1">
              <a:rPr lang="sv-SE" smtClean="0"/>
              <a:t>2025-04-28</a:t>
            </a:fld>
            <a:endParaRPr lang="sv-SE" dirty="0">
              <a:latin typeface="+mj-lt"/>
            </a:endParaRPr>
          </a:p>
        </p:txBody>
      </p:sp>
      <p:sp>
        <p:nvSpPr>
          <p:cNvPr id="5" name="Platshållare för sidfot 4">
            <a:extLst>
              <a:ext uri="{FF2B5EF4-FFF2-40B4-BE49-F238E27FC236}">
                <a16:creationId xmlns:a16="http://schemas.microsoft.com/office/drawing/2014/main" id="{5C0A3ABB-C906-40E9-AF35-0DB0B3403226}"/>
              </a:ext>
            </a:extLst>
          </p:cNvPr>
          <p:cNvSpPr>
            <a:spLocks noGrp="1"/>
          </p:cNvSpPr>
          <p:nvPr>
            <p:ph type="ftr" sz="quarter" idx="3"/>
          </p:nvPr>
        </p:nvSpPr>
        <p:spPr>
          <a:xfrm>
            <a:off x="6716694" y="6124301"/>
            <a:ext cx="4680000" cy="324000"/>
          </a:xfrm>
          <a:prstGeom prst="rect">
            <a:avLst/>
          </a:prstGeom>
        </p:spPr>
        <p:txBody>
          <a:bodyPr vert="horz" lIns="0" tIns="0" rIns="0" bIns="0" rtlCol="0" anchor="ctr">
            <a:noAutofit/>
          </a:bodyPr>
          <a:lstStyle>
            <a:lvl1pPr algn="r">
              <a:defRPr sz="3000">
                <a:solidFill>
                  <a:schemeClr val="tx1"/>
                </a:solidFill>
                <a:latin typeface="+mj-lt"/>
              </a:defRPr>
            </a:lvl1pPr>
          </a:lstStyle>
          <a:p>
            <a:r>
              <a:rPr lang="sv-SE">
                <a:latin typeface="+mj-lt"/>
              </a:rPr>
              <a:t>Bolag</a:t>
            </a:r>
            <a:endParaRPr lang="sv-SE" dirty="0">
              <a:latin typeface="+mj-lt"/>
            </a:endParaRPr>
          </a:p>
        </p:txBody>
      </p:sp>
      <p:sp>
        <p:nvSpPr>
          <p:cNvPr id="6" name="Platshållare för bildnummer 5">
            <a:extLst>
              <a:ext uri="{FF2B5EF4-FFF2-40B4-BE49-F238E27FC236}">
                <a16:creationId xmlns:a16="http://schemas.microsoft.com/office/drawing/2014/main" id="{37249AA9-CC7D-40E0-9894-3652F2EE8CF5}"/>
              </a:ext>
            </a:extLst>
          </p:cNvPr>
          <p:cNvSpPr>
            <a:spLocks noGrp="1"/>
          </p:cNvSpPr>
          <p:nvPr>
            <p:ph type="sldNum" sz="quarter" idx="4"/>
          </p:nvPr>
        </p:nvSpPr>
        <p:spPr>
          <a:xfrm>
            <a:off x="11428667" y="6310116"/>
            <a:ext cx="353758" cy="117475"/>
          </a:xfrm>
          <a:prstGeom prst="rect">
            <a:avLst/>
          </a:prstGeom>
        </p:spPr>
        <p:txBody>
          <a:bodyPr vert="horz" lIns="0" tIns="0" rIns="0" bIns="0" rtlCol="0" anchor="ctr">
            <a:noAutofit/>
          </a:bodyPr>
          <a:lstStyle>
            <a:lvl1pPr algn="r">
              <a:defRPr sz="900">
                <a:solidFill>
                  <a:schemeClr val="tx1"/>
                </a:solidFill>
                <a:latin typeface="+mj-lt"/>
              </a:defRPr>
            </a:lvl1pPr>
          </a:lstStyle>
          <a:p>
            <a:fld id="{AE086683-F536-42AB-ABBC-F4803DFE8DBC}" type="slidenum">
              <a:rPr lang="sv-SE" smtClean="0"/>
              <a:pPr/>
              <a:t>‹#›</a:t>
            </a:fld>
            <a:endParaRPr lang="sv-SE">
              <a:latin typeface="+mj-lt"/>
            </a:endParaRPr>
          </a:p>
        </p:txBody>
      </p:sp>
      <p:pic>
        <p:nvPicPr>
          <p:cNvPr id="13" name="Bildobjekt 12">
            <a:extLst>
              <a:ext uri="{FF2B5EF4-FFF2-40B4-BE49-F238E27FC236}">
                <a16:creationId xmlns:a16="http://schemas.microsoft.com/office/drawing/2014/main" id="{20AB05C9-DF27-4D22-AF85-59A02DE7FFB8}"/>
              </a:ext>
            </a:extLst>
          </p:cNvPr>
          <p:cNvPicPr>
            <a:picLocks noChangeAspect="1"/>
          </p:cNvPicPr>
          <p:nvPr userDrawn="1"/>
        </p:nvPicPr>
        <p:blipFill>
          <a:blip r:embed="rId28"/>
          <a:stretch>
            <a:fillRect/>
          </a:stretch>
        </p:blipFill>
        <p:spPr>
          <a:xfrm>
            <a:off x="407988" y="6154866"/>
            <a:ext cx="986623" cy="360509"/>
          </a:xfrm>
          <a:prstGeom prst="rect">
            <a:avLst/>
          </a:prstGeom>
        </p:spPr>
      </p:pic>
      <p:sp>
        <p:nvSpPr>
          <p:cNvPr id="8" name="textruta 7">
            <a:extLst>
              <a:ext uri="{FF2B5EF4-FFF2-40B4-BE49-F238E27FC236}">
                <a16:creationId xmlns:a16="http://schemas.microsoft.com/office/drawing/2014/main" id="{98A3B235-A44B-055E-BE45-34E980EFC005}"/>
              </a:ext>
            </a:extLst>
          </p:cNvPr>
          <p:cNvSpPr txBox="1"/>
          <p:nvPr>
            <p:extLst>
              <p:ext uri="{1162E1C5-73C7-4A58-AE30-91384D911F3F}">
                <p184:classification xmlns:p184="http://schemas.microsoft.com/office/powerpoint/2018/4/main" val="hdr"/>
              </p:ext>
            </p:extLst>
          </p:nvPr>
        </p:nvSpPr>
        <p:spPr>
          <a:xfrm>
            <a:off x="11215688" y="0"/>
            <a:ext cx="1004887" cy="152400"/>
          </a:xfrm>
          <a:prstGeom prst="rect">
            <a:avLst/>
          </a:prstGeom>
        </p:spPr>
        <p:txBody>
          <a:bodyPr horzOverflow="overflow" lIns="0" tIns="0" rIns="0" bIns="0">
            <a:spAutoFit/>
          </a:bodyPr>
          <a:lstStyle/>
          <a:p>
            <a:pPr algn="l"/>
            <a:r>
              <a:rPr lang="sv-SE" sz="1000">
                <a:solidFill>
                  <a:srgbClr val="000000"/>
                </a:solidFill>
                <a:latin typeface="Calibri" panose="020F0502020204030204" pitchFamily="34" charset="0"/>
                <a:cs typeface="Calibri" panose="020F0502020204030204" pitchFamily="34" charset="0"/>
              </a:rPr>
              <a:t>Känslighet - Öppen</a:t>
            </a:r>
          </a:p>
        </p:txBody>
      </p:sp>
    </p:spTree>
    <p:extLst>
      <p:ext uri="{BB962C8B-B14F-4D97-AF65-F5344CB8AC3E}">
        <p14:creationId xmlns:p14="http://schemas.microsoft.com/office/powerpoint/2010/main" val="149138282"/>
      </p:ext>
    </p:extLst>
  </p:cSld>
  <p:clrMap bg1="lt1" tx1="dk1" bg2="lt2" tx2="dk2" accent1="accent1" accent2="accent2" accent3="accent3" accent4="accent4" accent5="accent5" accent6="accent6" hlink="hlink" folHlink="folHlink"/>
  <p:sldLayoutIdLst>
    <p:sldLayoutId id="2147483678" r:id="rId1"/>
    <p:sldLayoutId id="2147483663" r:id="rId2"/>
    <p:sldLayoutId id="2147483679" r:id="rId3"/>
    <p:sldLayoutId id="2147483665" r:id="rId4"/>
    <p:sldLayoutId id="2147483664" r:id="rId5"/>
    <p:sldLayoutId id="2147483651" r:id="rId6"/>
    <p:sldLayoutId id="2147483649" r:id="rId7"/>
    <p:sldLayoutId id="2147483658" r:id="rId8"/>
    <p:sldLayoutId id="2147483659" r:id="rId9"/>
    <p:sldLayoutId id="2147483660" r:id="rId10"/>
    <p:sldLayoutId id="2147483661" r:id="rId11"/>
    <p:sldLayoutId id="2147483650" r:id="rId12"/>
    <p:sldLayoutId id="2147483662" r:id="rId13"/>
    <p:sldLayoutId id="2147483668" r:id="rId14"/>
    <p:sldLayoutId id="2147483666" r:id="rId15"/>
    <p:sldLayoutId id="2147483667" r:id="rId16"/>
    <p:sldLayoutId id="2147483669" r:id="rId17"/>
    <p:sldLayoutId id="2147483670" r:id="rId18"/>
    <p:sldLayoutId id="2147483671" r:id="rId19"/>
    <p:sldLayoutId id="2147483672" r:id="rId20"/>
    <p:sldLayoutId id="2147483674" r:id="rId21"/>
    <p:sldLayoutId id="2147483675" r:id="rId22"/>
    <p:sldLayoutId id="2147483676" r:id="rId23"/>
    <p:sldLayoutId id="2147483677" r:id="rId24"/>
    <p:sldLayoutId id="2147483654" r:id="rId25"/>
    <p:sldLayoutId id="2147483655" r:id="rId26"/>
  </p:sldLayoutIdLst>
  <p:hf sldNum="0" hdr="0" ftr="0" dt="0"/>
  <p:txStyles>
    <p:titleStyle>
      <a:lvl1pPr algn="l" defTabSz="914400" rtl="0" eaLnBrk="1" latinLnBrk="0" hangingPunct="1">
        <a:lnSpc>
          <a:spcPct val="90000"/>
        </a:lnSpc>
        <a:spcBef>
          <a:spcPct val="0"/>
        </a:spcBef>
        <a:buNone/>
        <a:defRPr sz="3000" kern="1200">
          <a:solidFill>
            <a:schemeClr val="tx1"/>
          </a:solidFill>
          <a:latin typeface="+mj-lt"/>
          <a:ea typeface="+mj-ea"/>
          <a:cs typeface="+mj-cs"/>
        </a:defRPr>
      </a:lvl1pPr>
    </p:titleStyle>
    <p:bodyStyle>
      <a:lvl1pPr marL="266700" indent="-266700" algn="l" defTabSz="914400" rtl="0" eaLnBrk="1" latinLnBrk="0" hangingPunct="1">
        <a:lnSpc>
          <a:spcPts val="2000"/>
        </a:lnSpc>
        <a:spcBef>
          <a:spcPts val="1000"/>
        </a:spcBef>
        <a:buFont typeface="Arial" panose="020B0604020202020204" pitchFamily="34" charset="0"/>
        <a:buChar char="•"/>
        <a:defRPr sz="1600" kern="1200">
          <a:solidFill>
            <a:schemeClr val="tx1"/>
          </a:solidFill>
          <a:latin typeface="+mn-lt"/>
          <a:ea typeface="+mn-ea"/>
          <a:cs typeface="+mn-cs"/>
        </a:defRPr>
      </a:lvl1pPr>
      <a:lvl2pPr marL="542925" indent="-276225" algn="l" defTabSz="914400" rtl="0" eaLnBrk="1" latinLnBrk="0" hangingPunct="1">
        <a:lnSpc>
          <a:spcPts val="2000"/>
        </a:lnSpc>
        <a:spcBef>
          <a:spcPts val="500"/>
        </a:spcBef>
        <a:buFontTx/>
        <a:buChar char="-"/>
        <a:defRPr sz="1600" kern="1200">
          <a:solidFill>
            <a:schemeClr val="tx1"/>
          </a:solidFill>
          <a:latin typeface="+mn-lt"/>
          <a:ea typeface="+mn-ea"/>
          <a:cs typeface="+mn-cs"/>
        </a:defRPr>
      </a:lvl2pPr>
      <a:lvl3pPr marL="809625" indent="-266700" algn="l" defTabSz="914400" rtl="0" eaLnBrk="1" latinLnBrk="0" hangingPunct="1">
        <a:lnSpc>
          <a:spcPts val="2000"/>
        </a:lnSpc>
        <a:spcBef>
          <a:spcPts val="500"/>
        </a:spcBef>
        <a:buFont typeface="Arial" panose="020B0604020202020204" pitchFamily="34" charset="0"/>
        <a:buChar char="•"/>
        <a:defRPr sz="1600" kern="1200">
          <a:solidFill>
            <a:schemeClr val="tx1"/>
          </a:solidFill>
          <a:latin typeface="+mn-lt"/>
          <a:ea typeface="+mn-ea"/>
          <a:cs typeface="+mn-cs"/>
        </a:defRPr>
      </a:lvl3pPr>
      <a:lvl4pPr marL="1076325" indent="-266700" algn="l" defTabSz="914400" rtl="0" eaLnBrk="1" latinLnBrk="0" hangingPunct="1">
        <a:lnSpc>
          <a:spcPts val="2000"/>
        </a:lnSpc>
        <a:spcBef>
          <a:spcPts val="500"/>
        </a:spcBef>
        <a:buFont typeface="Arial" panose="020B0604020202020204" pitchFamily="34" charset="0"/>
        <a:buChar char="•"/>
        <a:defRPr sz="1600" kern="1200">
          <a:solidFill>
            <a:schemeClr val="tx1"/>
          </a:solidFill>
          <a:latin typeface="+mn-lt"/>
          <a:ea typeface="+mn-ea"/>
          <a:cs typeface="+mn-cs"/>
        </a:defRPr>
      </a:lvl4pPr>
      <a:lvl5pPr marL="1343025" indent="-266700" algn="l" defTabSz="914400" rtl="0" eaLnBrk="1" latinLnBrk="0" hangingPunct="1">
        <a:lnSpc>
          <a:spcPts val="2000"/>
        </a:lnSpc>
        <a:spcBef>
          <a:spcPts val="500"/>
        </a:spcBef>
        <a:buFont typeface="Arial" panose="020B0604020202020204" pitchFamily="34" charset="0"/>
        <a:buChar char="•"/>
        <a:defRPr sz="1600" kern="1200">
          <a:solidFill>
            <a:schemeClr val="tx1"/>
          </a:solidFill>
          <a:latin typeface="+mn-lt"/>
          <a:ea typeface="+mn-ea"/>
          <a:cs typeface="+mn-cs"/>
        </a:defRPr>
      </a:lvl5pPr>
      <a:lvl6pPr marL="1704975" indent="-36195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8" userDrawn="1">
          <p15:clr>
            <a:srgbClr val="F26B43"/>
          </p15:clr>
        </p15:guide>
        <p15:guide id="2" orient="horz" pos="876" userDrawn="1">
          <p15:clr>
            <a:srgbClr val="F26B43"/>
          </p15:clr>
        </p15:guide>
        <p15:guide id="3" orient="horz" pos="1132" userDrawn="1">
          <p15:clr>
            <a:srgbClr val="F26B43"/>
          </p15:clr>
        </p15:guide>
        <p15:guide id="5" pos="7423" userDrawn="1">
          <p15:clr>
            <a:srgbClr val="F26B43"/>
          </p15:clr>
        </p15:guide>
        <p15:guide id="6" pos="257" userDrawn="1">
          <p15:clr>
            <a:srgbClr val="F26B43"/>
          </p15:clr>
        </p15:guide>
        <p15:guide id="7" orient="horz" pos="3716" userDrawn="1">
          <p15:clr>
            <a:srgbClr val="F26B43"/>
          </p15:clr>
        </p15:guide>
        <p15:guide id="8" orient="horz" pos="4050" userDrawn="1">
          <p15:clr>
            <a:srgbClr val="F26B43"/>
          </p15:clr>
        </p15:guide>
        <p15:guide id="9" orient="horz" pos="3878"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5.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3.xml"/><Relationship Id="rId1" Type="http://schemas.openxmlformats.org/officeDocument/2006/relationships/slideLayout" Target="../slideLayouts/slideLayout25.xml"/><Relationship Id="rId6" Type="http://schemas.openxmlformats.org/officeDocument/2006/relationships/image" Target="../media/image12.emf"/><Relationship Id="rId5" Type="http://schemas.openxmlformats.org/officeDocument/2006/relationships/package" Target="../embeddings/Microsoft_Excel_Worksheet1.xlsx"/><Relationship Id="rId4" Type="http://schemas.openxmlformats.org/officeDocument/2006/relationships/image" Target="../media/image11.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25.xml"/><Relationship Id="rId4" Type="http://schemas.openxmlformats.org/officeDocument/2006/relationships/hyperlink" Target="https://www.istockphoto.com/se/foto/milj%C3%B6-earth-day-hands-fr%C3%A5n-naturen-flicka-h%C3%A4nder-som-h%C3%A5ller-tr%C3%A4d-v%C3%A4xer-isolera-p%C3%A5-vit-gm1223552751-359447139"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22" name="Rectangle 54">
            <a:extLst>
              <a:ext uri="{FF2B5EF4-FFF2-40B4-BE49-F238E27FC236}">
                <a16:creationId xmlns:a16="http://schemas.microsoft.com/office/drawing/2014/main" id="{D60CAA68-9CDD-498D-8A7E-EAC37F566B93}"/>
              </a:ext>
            </a:extLst>
          </p:cNvPr>
          <p:cNvSpPr/>
          <p:nvPr/>
        </p:nvSpPr>
        <p:spPr>
          <a:xfrm>
            <a:off x="289367" y="6155772"/>
            <a:ext cx="1661265" cy="615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dirty="0"/>
          </a:p>
        </p:txBody>
      </p:sp>
      <p:sp>
        <p:nvSpPr>
          <p:cNvPr id="124" name="textruta 123">
            <a:extLst>
              <a:ext uri="{FF2B5EF4-FFF2-40B4-BE49-F238E27FC236}">
                <a16:creationId xmlns:a16="http://schemas.microsoft.com/office/drawing/2014/main" id="{7848D31E-1B1B-4B83-9822-D7A19B59323F}"/>
              </a:ext>
            </a:extLst>
          </p:cNvPr>
          <p:cNvSpPr txBox="1"/>
          <p:nvPr/>
        </p:nvSpPr>
        <p:spPr>
          <a:xfrm>
            <a:off x="416003" y="1383197"/>
            <a:ext cx="1084414" cy="200055"/>
          </a:xfrm>
          <a:prstGeom prst="rect">
            <a:avLst/>
          </a:prstGeom>
          <a:noFill/>
        </p:spPr>
        <p:txBody>
          <a:bodyPr wrap="square" lIns="0" tIns="0" rIns="0" bIns="0" rtlCol="0">
            <a:spAutoFit/>
          </a:bodyPr>
          <a:lstStyle/>
          <a:p>
            <a:r>
              <a:rPr lang="sv-SE" sz="1300" dirty="0">
                <a:latin typeface="+mj-lt"/>
              </a:rPr>
              <a:t>Mallsidor</a:t>
            </a:r>
          </a:p>
        </p:txBody>
      </p:sp>
      <p:pic>
        <p:nvPicPr>
          <p:cNvPr id="125" name="Bildobjekt 124">
            <a:extLst>
              <a:ext uri="{FF2B5EF4-FFF2-40B4-BE49-F238E27FC236}">
                <a16:creationId xmlns:a16="http://schemas.microsoft.com/office/drawing/2014/main" id="{7535F1FD-464D-496B-A2BE-FF5FD81C22B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20440" y="4429731"/>
            <a:ext cx="1582204" cy="1726041"/>
          </a:xfrm>
          <a:prstGeom prst="rect">
            <a:avLst/>
          </a:prstGeom>
          <a:ln>
            <a:solidFill>
              <a:schemeClr val="tx1">
                <a:lumMod val="50000"/>
                <a:lumOff val="50000"/>
              </a:schemeClr>
            </a:solidFill>
          </a:ln>
        </p:spPr>
      </p:pic>
      <p:pic>
        <p:nvPicPr>
          <p:cNvPr id="126" name="Bildobjekt 125">
            <a:extLst>
              <a:ext uri="{FF2B5EF4-FFF2-40B4-BE49-F238E27FC236}">
                <a16:creationId xmlns:a16="http://schemas.microsoft.com/office/drawing/2014/main" id="{62A19D73-8D5F-4096-95C1-6D60D0FE797F}"/>
              </a:ext>
            </a:extLst>
          </p:cNvPr>
          <p:cNvPicPr>
            <a:picLocks noChangeAspect="1"/>
          </p:cNvPicPr>
          <p:nvPr/>
        </p:nvPicPr>
        <p:blipFill>
          <a:blip r:embed="rId3"/>
          <a:srcRect/>
          <a:stretch/>
        </p:blipFill>
        <p:spPr>
          <a:xfrm>
            <a:off x="6259513" y="5345304"/>
            <a:ext cx="1393178" cy="797059"/>
          </a:xfrm>
          <a:prstGeom prst="rect">
            <a:avLst/>
          </a:prstGeom>
          <a:ln w="3175">
            <a:solidFill>
              <a:schemeClr val="tx1">
                <a:lumMod val="50000"/>
                <a:lumOff val="50000"/>
              </a:schemeClr>
            </a:solidFill>
          </a:ln>
        </p:spPr>
      </p:pic>
      <p:grpSp>
        <p:nvGrpSpPr>
          <p:cNvPr id="127" name="Group 45">
            <a:extLst>
              <a:ext uri="{FF2B5EF4-FFF2-40B4-BE49-F238E27FC236}">
                <a16:creationId xmlns:a16="http://schemas.microsoft.com/office/drawing/2014/main" id="{D21B14A5-61E5-4117-8DED-826C414C1941}"/>
              </a:ext>
            </a:extLst>
          </p:cNvPr>
          <p:cNvGrpSpPr/>
          <p:nvPr/>
        </p:nvGrpSpPr>
        <p:grpSpPr>
          <a:xfrm>
            <a:off x="6274694" y="4247193"/>
            <a:ext cx="2589905" cy="785198"/>
            <a:chOff x="5688497" y="4050419"/>
            <a:chExt cx="2589905" cy="785198"/>
          </a:xfrm>
        </p:grpSpPr>
        <p:sp>
          <p:nvSpPr>
            <p:cNvPr id="128" name="textruta 127">
              <a:extLst>
                <a:ext uri="{FF2B5EF4-FFF2-40B4-BE49-F238E27FC236}">
                  <a16:creationId xmlns:a16="http://schemas.microsoft.com/office/drawing/2014/main" id="{247BA29C-C96F-4BB8-AE64-3511AF7D85C9}"/>
                </a:ext>
              </a:extLst>
            </p:cNvPr>
            <p:cNvSpPr txBox="1"/>
            <p:nvPr/>
          </p:nvSpPr>
          <p:spPr>
            <a:xfrm>
              <a:off x="5688500" y="4050419"/>
              <a:ext cx="1084414" cy="200055"/>
            </a:xfrm>
            <a:prstGeom prst="rect">
              <a:avLst/>
            </a:prstGeom>
            <a:noFill/>
          </p:spPr>
          <p:txBody>
            <a:bodyPr wrap="square" lIns="0" tIns="0" rIns="0" bIns="0" rtlCol="0">
              <a:spAutoFit/>
            </a:bodyPr>
            <a:lstStyle/>
            <a:p>
              <a:r>
                <a:rPr lang="sv-SE" sz="1300" dirty="0">
                  <a:latin typeface="+mj-lt"/>
                </a:rPr>
                <a:t>Stödlinjer</a:t>
              </a:r>
            </a:p>
          </p:txBody>
        </p:sp>
        <p:sp>
          <p:nvSpPr>
            <p:cNvPr id="129" name="Rectangle 45">
              <a:extLst>
                <a:ext uri="{FF2B5EF4-FFF2-40B4-BE49-F238E27FC236}">
                  <a16:creationId xmlns:a16="http://schemas.microsoft.com/office/drawing/2014/main" id="{602DDF94-810E-4DBA-815C-25666C05A758}"/>
                </a:ext>
              </a:extLst>
            </p:cNvPr>
            <p:cNvSpPr/>
            <p:nvPr/>
          </p:nvSpPr>
          <p:spPr>
            <a:xfrm>
              <a:off x="5688497" y="4306823"/>
              <a:ext cx="2589905" cy="528794"/>
            </a:xfrm>
            <a:prstGeom prst="rect">
              <a:avLst/>
            </a:prstGeom>
            <a:noFill/>
          </p:spPr>
          <p:txBody>
            <a:bodyPr wrap="square" lIns="0" tIns="0" rIns="0" bIns="36000" rtlCol="0">
              <a:spAutoFit/>
            </a:bodyPr>
            <a:lstStyle/>
            <a:p>
              <a:r>
                <a:rPr lang="sv-SE" sz="800" dirty="0"/>
                <a:t>Kontrollera att objekt och text är placerade innanför sidans marginaler. För att visa marginaler och stödlinjer, klicka på </a:t>
              </a:r>
              <a:r>
                <a:rPr lang="sv-SE" sz="800" b="1" dirty="0"/>
                <a:t>Visa</a:t>
              </a:r>
              <a:r>
                <a:rPr lang="sv-SE" sz="800" dirty="0"/>
                <a:t> och kryssa i rutan </a:t>
              </a:r>
              <a:br>
                <a:rPr lang="sv-SE" sz="800" dirty="0"/>
              </a:br>
              <a:r>
                <a:rPr lang="sv-SE" sz="800" b="1" dirty="0"/>
                <a:t>Stödlinjer</a:t>
              </a:r>
              <a:r>
                <a:rPr lang="sv-SE" sz="800" dirty="0"/>
                <a:t> (eller tryck Alt + F9).</a:t>
              </a:r>
            </a:p>
          </p:txBody>
        </p:sp>
      </p:grpSp>
      <p:grpSp>
        <p:nvGrpSpPr>
          <p:cNvPr id="130" name="Group 46">
            <a:extLst>
              <a:ext uri="{FF2B5EF4-FFF2-40B4-BE49-F238E27FC236}">
                <a16:creationId xmlns:a16="http://schemas.microsoft.com/office/drawing/2014/main" id="{921A02F2-42F2-4762-B669-17DACC4E3E0C}"/>
              </a:ext>
            </a:extLst>
          </p:cNvPr>
          <p:cNvGrpSpPr/>
          <p:nvPr/>
        </p:nvGrpSpPr>
        <p:grpSpPr>
          <a:xfrm>
            <a:off x="6283887" y="1383197"/>
            <a:ext cx="2580713" cy="510138"/>
            <a:chOff x="5681494" y="1128548"/>
            <a:chExt cx="2580713" cy="510138"/>
          </a:xfrm>
        </p:grpSpPr>
        <p:sp>
          <p:nvSpPr>
            <p:cNvPr id="131" name="textruta 130">
              <a:extLst>
                <a:ext uri="{FF2B5EF4-FFF2-40B4-BE49-F238E27FC236}">
                  <a16:creationId xmlns:a16="http://schemas.microsoft.com/office/drawing/2014/main" id="{2633FE2C-CD47-4B93-82A7-48E3819DD9D0}"/>
                </a:ext>
              </a:extLst>
            </p:cNvPr>
            <p:cNvSpPr txBox="1"/>
            <p:nvPr/>
          </p:nvSpPr>
          <p:spPr>
            <a:xfrm>
              <a:off x="5681494" y="1392465"/>
              <a:ext cx="2580713" cy="246221"/>
            </a:xfrm>
            <a:prstGeom prst="rect">
              <a:avLst/>
            </a:prstGeom>
            <a:noFill/>
          </p:spPr>
          <p:txBody>
            <a:bodyPr wrap="square" lIns="0" tIns="0" rIns="0" bIns="0" rtlCol="0">
              <a:spAutoFit/>
            </a:bodyPr>
            <a:lstStyle/>
            <a:p>
              <a:r>
                <a:rPr lang="sv-SE" sz="800" dirty="0"/>
                <a:t>Objekt färgsätts med de</a:t>
              </a:r>
              <a:r>
                <a:rPr lang="sv-SE" sz="800" b="1" dirty="0"/>
                <a:t> </a:t>
              </a:r>
              <a:r>
                <a:rPr lang="sv-SE" sz="800" dirty="0"/>
                <a:t>inringade färgerna som följer er grafiska profil.</a:t>
              </a:r>
            </a:p>
          </p:txBody>
        </p:sp>
        <p:sp>
          <p:nvSpPr>
            <p:cNvPr id="132" name="textruta 131">
              <a:extLst>
                <a:ext uri="{FF2B5EF4-FFF2-40B4-BE49-F238E27FC236}">
                  <a16:creationId xmlns:a16="http://schemas.microsoft.com/office/drawing/2014/main" id="{391A6451-8A9A-442B-A2A1-7B7347DAA849}"/>
                </a:ext>
              </a:extLst>
            </p:cNvPr>
            <p:cNvSpPr txBox="1"/>
            <p:nvPr/>
          </p:nvSpPr>
          <p:spPr>
            <a:xfrm>
              <a:off x="5681495" y="1128548"/>
              <a:ext cx="1084414" cy="200055"/>
            </a:xfrm>
            <a:prstGeom prst="rect">
              <a:avLst/>
            </a:prstGeom>
            <a:noFill/>
          </p:spPr>
          <p:txBody>
            <a:bodyPr wrap="square" lIns="0" tIns="0" rIns="0" bIns="0" rtlCol="0">
              <a:spAutoFit/>
            </a:bodyPr>
            <a:lstStyle/>
            <a:p>
              <a:r>
                <a:rPr lang="sv-SE" sz="1300" dirty="0">
                  <a:latin typeface="+mj-lt"/>
                </a:rPr>
                <a:t>Temafärger</a:t>
              </a:r>
            </a:p>
          </p:txBody>
        </p:sp>
      </p:grpSp>
      <p:grpSp>
        <p:nvGrpSpPr>
          <p:cNvPr id="133" name="Grupp 132">
            <a:extLst>
              <a:ext uri="{FF2B5EF4-FFF2-40B4-BE49-F238E27FC236}">
                <a16:creationId xmlns:a16="http://schemas.microsoft.com/office/drawing/2014/main" id="{4558A011-6FD3-4110-B7A9-0D1B5756FC9E}"/>
              </a:ext>
            </a:extLst>
          </p:cNvPr>
          <p:cNvGrpSpPr/>
          <p:nvPr/>
        </p:nvGrpSpPr>
        <p:grpSpPr>
          <a:xfrm>
            <a:off x="9184751" y="2674611"/>
            <a:ext cx="1807676" cy="1154824"/>
            <a:chOff x="8227113" y="3382316"/>
            <a:chExt cx="3807250" cy="2432242"/>
          </a:xfrm>
        </p:grpSpPr>
        <p:pic>
          <p:nvPicPr>
            <p:cNvPr id="134" name="Bildobjekt 133">
              <a:extLst>
                <a:ext uri="{FF2B5EF4-FFF2-40B4-BE49-F238E27FC236}">
                  <a16:creationId xmlns:a16="http://schemas.microsoft.com/office/drawing/2014/main" id="{9816EB14-5333-4AB8-B2EF-92D17698A8D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227113" y="3382316"/>
              <a:ext cx="3807250" cy="2432242"/>
            </a:xfrm>
            <a:prstGeom prst="rect">
              <a:avLst/>
            </a:prstGeom>
            <a:ln>
              <a:solidFill>
                <a:schemeClr val="tx1">
                  <a:lumMod val="50000"/>
                  <a:lumOff val="50000"/>
                </a:schemeClr>
              </a:solidFill>
            </a:ln>
          </p:spPr>
        </p:pic>
        <p:sp>
          <p:nvSpPr>
            <p:cNvPr id="135" name="Rektangel 134">
              <a:extLst>
                <a:ext uri="{FF2B5EF4-FFF2-40B4-BE49-F238E27FC236}">
                  <a16:creationId xmlns:a16="http://schemas.microsoft.com/office/drawing/2014/main" id="{B95EED3B-0852-429A-B724-3B02350D5948}"/>
                </a:ext>
              </a:extLst>
            </p:cNvPr>
            <p:cNvSpPr/>
            <p:nvPr/>
          </p:nvSpPr>
          <p:spPr>
            <a:xfrm>
              <a:off x="10759398" y="5643250"/>
              <a:ext cx="572545" cy="117299"/>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dirty="0"/>
            </a:p>
          </p:txBody>
        </p:sp>
      </p:grpSp>
      <p:grpSp>
        <p:nvGrpSpPr>
          <p:cNvPr id="136" name="Group 47">
            <a:extLst>
              <a:ext uri="{FF2B5EF4-FFF2-40B4-BE49-F238E27FC236}">
                <a16:creationId xmlns:a16="http://schemas.microsoft.com/office/drawing/2014/main" id="{AB6F9CD2-58E9-47CF-9E72-448A7D34AAF2}"/>
              </a:ext>
            </a:extLst>
          </p:cNvPr>
          <p:cNvGrpSpPr/>
          <p:nvPr/>
        </p:nvGrpSpPr>
        <p:grpSpPr>
          <a:xfrm>
            <a:off x="9182101" y="1383197"/>
            <a:ext cx="2601911" cy="1002581"/>
            <a:chOff x="8431043" y="1128548"/>
            <a:chExt cx="2601911" cy="1002581"/>
          </a:xfrm>
        </p:grpSpPr>
        <p:sp>
          <p:nvSpPr>
            <p:cNvPr id="137" name="textruta 136">
              <a:extLst>
                <a:ext uri="{FF2B5EF4-FFF2-40B4-BE49-F238E27FC236}">
                  <a16:creationId xmlns:a16="http://schemas.microsoft.com/office/drawing/2014/main" id="{35A813BD-0805-40DA-8DAE-46086C0DEBA8}"/>
                </a:ext>
              </a:extLst>
            </p:cNvPr>
            <p:cNvSpPr txBox="1"/>
            <p:nvPr/>
          </p:nvSpPr>
          <p:spPr>
            <a:xfrm>
              <a:off x="8431043" y="1392465"/>
              <a:ext cx="2601911" cy="738664"/>
            </a:xfrm>
            <a:prstGeom prst="rect">
              <a:avLst/>
            </a:prstGeom>
            <a:noFill/>
          </p:spPr>
          <p:txBody>
            <a:bodyPr wrap="square" lIns="0" tIns="0" rIns="0" bIns="0" rtlCol="0">
              <a:spAutoFit/>
            </a:bodyPr>
            <a:lstStyle/>
            <a:p>
              <a:r>
                <a:rPr lang="sv-SE" sz="800" dirty="0"/>
                <a:t>Under fliken </a:t>
              </a:r>
              <a:r>
                <a:rPr lang="sv-SE" sz="800" b="1" dirty="0"/>
                <a:t>Infoga</a:t>
              </a:r>
              <a:r>
                <a:rPr lang="sv-SE" sz="800" dirty="0"/>
                <a:t> välj </a:t>
              </a:r>
              <a:r>
                <a:rPr lang="sv-SE" sz="800" b="1" dirty="0"/>
                <a:t>Sidhuvud och sidfot</a:t>
              </a:r>
              <a:r>
                <a:rPr lang="sv-SE" sz="800" dirty="0"/>
                <a:t>. Ändra i dialogen som du önskar och klicka på knappen </a:t>
              </a:r>
              <a:r>
                <a:rPr lang="sv-SE" sz="800" b="1" dirty="0"/>
                <a:t>Använd för alla </a:t>
              </a:r>
              <a:r>
                <a:rPr lang="sv-SE" sz="800" dirty="0"/>
                <a:t>för att använda på samtliga sidor med sidfot i presentationen eller </a:t>
              </a:r>
              <a:r>
                <a:rPr lang="sv-SE" sz="800" b="1" dirty="0"/>
                <a:t>Använd</a:t>
              </a:r>
              <a:r>
                <a:rPr lang="sv-SE" sz="800" dirty="0"/>
                <a:t> om du endast vill ändra i den sidan du står på. </a:t>
              </a:r>
            </a:p>
          </p:txBody>
        </p:sp>
        <p:sp>
          <p:nvSpPr>
            <p:cNvPr id="138" name="textruta 137">
              <a:extLst>
                <a:ext uri="{FF2B5EF4-FFF2-40B4-BE49-F238E27FC236}">
                  <a16:creationId xmlns:a16="http://schemas.microsoft.com/office/drawing/2014/main" id="{B42440E6-3940-437D-A1C6-871E40097B15}"/>
                </a:ext>
              </a:extLst>
            </p:cNvPr>
            <p:cNvSpPr txBox="1"/>
            <p:nvPr/>
          </p:nvSpPr>
          <p:spPr>
            <a:xfrm>
              <a:off x="8431043" y="1128548"/>
              <a:ext cx="2220353" cy="200055"/>
            </a:xfrm>
            <a:prstGeom prst="rect">
              <a:avLst/>
            </a:prstGeom>
            <a:noFill/>
          </p:spPr>
          <p:txBody>
            <a:bodyPr wrap="square" lIns="0" tIns="0" rIns="0" bIns="0" rtlCol="0">
              <a:spAutoFit/>
            </a:bodyPr>
            <a:lstStyle/>
            <a:p>
              <a:r>
                <a:rPr lang="sv-SE" sz="1300" dirty="0">
                  <a:latin typeface="+mj-lt"/>
                </a:rPr>
                <a:t>Sidhuvud och sidfot</a:t>
              </a:r>
            </a:p>
          </p:txBody>
        </p:sp>
      </p:grpSp>
      <p:sp>
        <p:nvSpPr>
          <p:cNvPr id="139" name="textruta 138">
            <a:extLst>
              <a:ext uri="{FF2B5EF4-FFF2-40B4-BE49-F238E27FC236}">
                <a16:creationId xmlns:a16="http://schemas.microsoft.com/office/drawing/2014/main" id="{ADF72ED2-4D62-4459-BBA0-22284EEADEEC}"/>
              </a:ext>
            </a:extLst>
          </p:cNvPr>
          <p:cNvSpPr txBox="1"/>
          <p:nvPr/>
        </p:nvSpPr>
        <p:spPr>
          <a:xfrm>
            <a:off x="403770" y="6269605"/>
            <a:ext cx="1797834" cy="138499"/>
          </a:xfrm>
          <a:prstGeom prst="rect">
            <a:avLst/>
          </a:prstGeom>
          <a:noFill/>
        </p:spPr>
        <p:txBody>
          <a:bodyPr wrap="square" lIns="0" tIns="0" rIns="0" bIns="0" rtlCol="0">
            <a:spAutoFit/>
          </a:bodyPr>
          <a:lstStyle/>
          <a:p>
            <a:r>
              <a:rPr lang="sv-SE" sz="900" dirty="0"/>
              <a:t>Befintliga layouter i mallen</a:t>
            </a:r>
          </a:p>
        </p:txBody>
      </p:sp>
      <p:grpSp>
        <p:nvGrpSpPr>
          <p:cNvPr id="140" name="Group 3">
            <a:extLst>
              <a:ext uri="{FF2B5EF4-FFF2-40B4-BE49-F238E27FC236}">
                <a16:creationId xmlns:a16="http://schemas.microsoft.com/office/drawing/2014/main" id="{4FE1978A-15D9-4F4C-84F7-854D4C3940E6}"/>
              </a:ext>
            </a:extLst>
          </p:cNvPr>
          <p:cNvGrpSpPr/>
          <p:nvPr/>
        </p:nvGrpSpPr>
        <p:grpSpPr>
          <a:xfrm>
            <a:off x="409575" y="1707220"/>
            <a:ext cx="1906487" cy="2412063"/>
            <a:chOff x="409575" y="1687847"/>
            <a:chExt cx="1906487" cy="2412063"/>
          </a:xfrm>
        </p:grpSpPr>
        <p:pic>
          <p:nvPicPr>
            <p:cNvPr id="141" name="Bildobjekt 140">
              <a:extLst>
                <a:ext uri="{FF2B5EF4-FFF2-40B4-BE49-F238E27FC236}">
                  <a16:creationId xmlns:a16="http://schemas.microsoft.com/office/drawing/2014/main" id="{33A9CACA-E463-4F1E-9F28-99391383A4B6}"/>
                </a:ext>
              </a:extLst>
            </p:cNvPr>
            <p:cNvPicPr>
              <a:picLocks noChangeAspect="1"/>
            </p:cNvPicPr>
            <p:nvPr/>
          </p:nvPicPr>
          <p:blipFill rotWithShape="1">
            <a:blip r:embed="rId5"/>
            <a:srcRect r="3458" b="-3285"/>
            <a:stretch/>
          </p:blipFill>
          <p:spPr>
            <a:xfrm>
              <a:off x="409575" y="2518988"/>
              <a:ext cx="1593069" cy="824671"/>
            </a:xfrm>
            <a:prstGeom prst="rect">
              <a:avLst/>
            </a:prstGeom>
            <a:ln>
              <a:solidFill>
                <a:schemeClr val="tx1">
                  <a:lumMod val="50000"/>
                  <a:lumOff val="50000"/>
                </a:schemeClr>
              </a:solidFill>
            </a:ln>
          </p:spPr>
        </p:pic>
        <p:sp>
          <p:nvSpPr>
            <p:cNvPr id="142" name="textruta 141">
              <a:extLst>
                <a:ext uri="{FF2B5EF4-FFF2-40B4-BE49-F238E27FC236}">
                  <a16:creationId xmlns:a16="http://schemas.microsoft.com/office/drawing/2014/main" id="{961B04FE-5F00-4B48-8338-CB496068581B}"/>
                </a:ext>
              </a:extLst>
            </p:cNvPr>
            <p:cNvSpPr txBox="1"/>
            <p:nvPr/>
          </p:nvSpPr>
          <p:spPr>
            <a:xfrm>
              <a:off x="412684" y="1687847"/>
              <a:ext cx="729244" cy="369332"/>
            </a:xfrm>
            <a:prstGeom prst="rect">
              <a:avLst/>
            </a:prstGeom>
            <a:noFill/>
          </p:spPr>
          <p:txBody>
            <a:bodyPr wrap="square" lIns="0" tIns="0" rIns="0" bIns="0" rtlCol="0">
              <a:spAutoFit/>
            </a:bodyPr>
            <a:lstStyle/>
            <a:p>
              <a:r>
                <a:rPr lang="sv-SE" sz="800" b="1" dirty="0"/>
                <a:t>1. Ny bild,</a:t>
              </a:r>
              <a:r>
                <a:rPr lang="sv-SE" sz="800" dirty="0"/>
                <a:t> visar samtliga layoutsidor. </a:t>
              </a:r>
            </a:p>
          </p:txBody>
        </p:sp>
        <p:sp>
          <p:nvSpPr>
            <p:cNvPr id="143" name="textruta 142">
              <a:extLst>
                <a:ext uri="{FF2B5EF4-FFF2-40B4-BE49-F238E27FC236}">
                  <a16:creationId xmlns:a16="http://schemas.microsoft.com/office/drawing/2014/main" id="{06D170C6-1F42-4D5C-9991-AAD329F49EA3}"/>
                </a:ext>
              </a:extLst>
            </p:cNvPr>
            <p:cNvSpPr txBox="1"/>
            <p:nvPr/>
          </p:nvSpPr>
          <p:spPr>
            <a:xfrm>
              <a:off x="1322642" y="1687847"/>
              <a:ext cx="993420" cy="369332"/>
            </a:xfrm>
            <a:prstGeom prst="rect">
              <a:avLst/>
            </a:prstGeom>
            <a:noFill/>
          </p:spPr>
          <p:txBody>
            <a:bodyPr wrap="square" lIns="0" tIns="0" rIns="0" bIns="0" rtlCol="0">
              <a:spAutoFit/>
            </a:bodyPr>
            <a:lstStyle/>
            <a:p>
              <a:r>
                <a:rPr lang="sv-SE" sz="800" b="1" dirty="0"/>
                <a:t>2. Layout,</a:t>
              </a:r>
              <a:r>
                <a:rPr lang="sv-SE" sz="800" dirty="0"/>
                <a:t> byter befintlig sidas utseende.</a:t>
              </a:r>
            </a:p>
          </p:txBody>
        </p:sp>
        <p:sp>
          <p:nvSpPr>
            <p:cNvPr id="144" name="textruta 143">
              <a:extLst>
                <a:ext uri="{FF2B5EF4-FFF2-40B4-BE49-F238E27FC236}">
                  <a16:creationId xmlns:a16="http://schemas.microsoft.com/office/drawing/2014/main" id="{DA800633-6499-4573-90C3-BB40EA0372D5}"/>
                </a:ext>
              </a:extLst>
            </p:cNvPr>
            <p:cNvSpPr txBox="1"/>
            <p:nvPr/>
          </p:nvSpPr>
          <p:spPr>
            <a:xfrm>
              <a:off x="412685" y="3484357"/>
              <a:ext cx="1716679" cy="615553"/>
            </a:xfrm>
            <a:prstGeom prst="rect">
              <a:avLst/>
            </a:prstGeom>
            <a:noFill/>
          </p:spPr>
          <p:txBody>
            <a:bodyPr wrap="square" lIns="0" tIns="0" rIns="0" bIns="0" rtlCol="0">
              <a:noAutofit/>
            </a:bodyPr>
            <a:lstStyle/>
            <a:p>
              <a:r>
                <a:rPr lang="sv-SE" sz="800" b="1" dirty="0"/>
                <a:t>3. Återställ,</a:t>
              </a:r>
              <a:r>
                <a:rPr lang="sv-SE" sz="800" dirty="0"/>
                <a:t> bilden visas i ursprungligt utseende. Används tex. för att få tillbaka punktlista om man tagit bort punkten. </a:t>
              </a:r>
            </a:p>
          </p:txBody>
        </p:sp>
        <p:cxnSp>
          <p:nvCxnSpPr>
            <p:cNvPr id="145" name="Rak pilkoppling 144">
              <a:extLst>
                <a:ext uri="{FF2B5EF4-FFF2-40B4-BE49-F238E27FC236}">
                  <a16:creationId xmlns:a16="http://schemas.microsoft.com/office/drawing/2014/main" id="{06A1FB51-44DA-4476-8113-D2D0C904448B}"/>
                </a:ext>
              </a:extLst>
            </p:cNvPr>
            <p:cNvCxnSpPr>
              <a:cxnSpLocks/>
            </p:cNvCxnSpPr>
            <p:nvPr/>
          </p:nvCxnSpPr>
          <p:spPr>
            <a:xfrm rot="5400000">
              <a:off x="539827" y="2345314"/>
              <a:ext cx="328827" cy="1"/>
            </a:xfrm>
            <a:prstGeom prst="straightConnector1">
              <a:avLst/>
            </a:prstGeom>
            <a:ln w="9525">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6" name="Rak pilkoppling 21">
              <a:extLst>
                <a:ext uri="{FF2B5EF4-FFF2-40B4-BE49-F238E27FC236}">
                  <a16:creationId xmlns:a16="http://schemas.microsoft.com/office/drawing/2014/main" id="{A2A8AFC4-050B-43D7-A479-915A3623C7E7}"/>
                </a:ext>
              </a:extLst>
            </p:cNvPr>
            <p:cNvCxnSpPr>
              <a:cxnSpLocks/>
            </p:cNvCxnSpPr>
            <p:nvPr/>
          </p:nvCxnSpPr>
          <p:spPr>
            <a:xfrm rot="5400000">
              <a:off x="1336005" y="2345314"/>
              <a:ext cx="328827" cy="1"/>
            </a:xfrm>
            <a:prstGeom prst="straightConnector1">
              <a:avLst/>
            </a:prstGeom>
            <a:ln w="9525">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7" name="Koppling: vinklad 23">
              <a:extLst>
                <a:ext uri="{FF2B5EF4-FFF2-40B4-BE49-F238E27FC236}">
                  <a16:creationId xmlns:a16="http://schemas.microsoft.com/office/drawing/2014/main" id="{40FA7F61-D1E3-4BE7-96D3-80D80EDCB834}"/>
                </a:ext>
              </a:extLst>
            </p:cNvPr>
            <p:cNvCxnSpPr>
              <a:cxnSpLocks/>
              <a:stCxn id="144" idx="3"/>
            </p:cNvCxnSpPr>
            <p:nvPr/>
          </p:nvCxnSpPr>
          <p:spPr>
            <a:xfrm flipH="1" flipV="1">
              <a:off x="1950632" y="2853662"/>
              <a:ext cx="178732" cy="938472"/>
            </a:xfrm>
            <a:prstGeom prst="bentConnector4">
              <a:avLst>
                <a:gd name="adj1" fmla="val -54814"/>
                <a:gd name="adj2" fmla="val 100036"/>
              </a:avLst>
            </a:prstGeom>
            <a:ln w="9525">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48" name="Group 7">
            <a:extLst>
              <a:ext uri="{FF2B5EF4-FFF2-40B4-BE49-F238E27FC236}">
                <a16:creationId xmlns:a16="http://schemas.microsoft.com/office/drawing/2014/main" id="{2A988650-FB37-451F-A6D2-609A73ED96A8}"/>
              </a:ext>
            </a:extLst>
          </p:cNvPr>
          <p:cNvGrpSpPr/>
          <p:nvPr/>
        </p:nvGrpSpPr>
        <p:grpSpPr>
          <a:xfrm>
            <a:off x="6295292" y="2075539"/>
            <a:ext cx="1350170" cy="1998560"/>
            <a:chOff x="6068213" y="2335235"/>
            <a:chExt cx="1944000" cy="2877564"/>
          </a:xfrm>
        </p:grpSpPr>
        <p:grpSp>
          <p:nvGrpSpPr>
            <p:cNvPr id="149" name="Grupp 50">
              <a:extLst>
                <a:ext uri="{FF2B5EF4-FFF2-40B4-BE49-F238E27FC236}">
                  <a16:creationId xmlns:a16="http://schemas.microsoft.com/office/drawing/2014/main" id="{342D9654-CC47-46D2-B6BA-ABC641F58C0B}"/>
                </a:ext>
              </a:extLst>
            </p:cNvPr>
            <p:cNvGrpSpPr/>
            <p:nvPr/>
          </p:nvGrpSpPr>
          <p:grpSpPr>
            <a:xfrm>
              <a:off x="6076760" y="2335235"/>
              <a:ext cx="1928735" cy="2877564"/>
              <a:chOff x="6175996" y="2634097"/>
              <a:chExt cx="1527052" cy="2278271"/>
            </a:xfrm>
          </p:grpSpPr>
          <p:pic>
            <p:nvPicPr>
              <p:cNvPr id="151" name="Bildobjekt 26">
                <a:extLst>
                  <a:ext uri="{FF2B5EF4-FFF2-40B4-BE49-F238E27FC236}">
                    <a16:creationId xmlns:a16="http://schemas.microsoft.com/office/drawing/2014/main" id="{E36CA721-9714-41C3-8DEB-276394589B5B}"/>
                  </a:ext>
                </a:extLst>
              </p:cNvPr>
              <p:cNvPicPr>
                <a:picLocks noChangeAspect="1"/>
              </p:cNvPicPr>
              <p:nvPr/>
            </p:nvPicPr>
            <p:blipFill rotWithShape="1">
              <a:blip r:embed="rId6">
                <a:extLst>
                  <a:ext uri="{28A0092B-C50C-407E-A947-70E740481C1C}">
                    <a14:useLocalDpi xmlns:a14="http://schemas.microsoft.com/office/drawing/2010/main" val="0"/>
                  </a:ext>
                </a:extLst>
              </a:blip>
              <a:srcRect l="1386" t="8729" r="1261" b="17389"/>
              <a:stretch/>
            </p:blipFill>
            <p:spPr>
              <a:xfrm>
                <a:off x="6175996" y="2634097"/>
                <a:ext cx="1527052" cy="2278270"/>
              </a:xfrm>
              <a:prstGeom prst="rect">
                <a:avLst/>
              </a:prstGeom>
              <a:ln>
                <a:solidFill>
                  <a:schemeClr val="tx1">
                    <a:lumMod val="50000"/>
                    <a:lumOff val="50000"/>
                  </a:schemeClr>
                </a:solidFill>
              </a:ln>
            </p:spPr>
          </p:pic>
          <p:grpSp>
            <p:nvGrpSpPr>
              <p:cNvPr id="152" name="Grupp 14">
                <a:extLst>
                  <a:ext uri="{FF2B5EF4-FFF2-40B4-BE49-F238E27FC236}">
                    <a16:creationId xmlns:a16="http://schemas.microsoft.com/office/drawing/2014/main" id="{DF11E35F-4C3A-4AE6-B2EF-113D3A82906B}"/>
                  </a:ext>
                </a:extLst>
              </p:cNvPr>
              <p:cNvGrpSpPr/>
              <p:nvPr/>
            </p:nvGrpSpPr>
            <p:grpSpPr>
              <a:xfrm>
                <a:off x="6177303" y="4470840"/>
                <a:ext cx="1499603" cy="441528"/>
                <a:chOff x="5204620" y="5827474"/>
                <a:chExt cx="1762885" cy="501239"/>
              </a:xfrm>
            </p:grpSpPr>
            <p:sp>
              <p:nvSpPr>
                <p:cNvPr id="153" name="TextBox 43">
                  <a:extLst>
                    <a:ext uri="{FF2B5EF4-FFF2-40B4-BE49-F238E27FC236}">
                      <a16:creationId xmlns:a16="http://schemas.microsoft.com/office/drawing/2014/main" id="{BE1ABF8B-FCE7-414E-A5F4-5F2C268B259E}"/>
                    </a:ext>
                  </a:extLst>
                </p:cNvPr>
                <p:cNvSpPr txBox="1"/>
                <p:nvPr/>
              </p:nvSpPr>
              <p:spPr>
                <a:xfrm>
                  <a:off x="5204620" y="5827474"/>
                  <a:ext cx="1762885" cy="501239"/>
                </a:xfrm>
                <a:prstGeom prst="rect">
                  <a:avLst/>
                </a:prstGeom>
                <a:solidFill>
                  <a:srgbClr val="FFFFFF">
                    <a:alpha val="85000"/>
                  </a:srgbClr>
                </a:solidFill>
              </p:spPr>
              <p:txBody>
                <a:bodyPr wrap="square" lIns="360000" tIns="0" rIns="0" bIns="0" rtlCol="0" anchor="ctr" anchorCtr="0">
                  <a:noAutofit/>
                </a:bodyPr>
                <a:lstStyle/>
                <a:p>
                  <a:pPr>
                    <a:lnSpc>
                      <a:spcPct val="80000"/>
                    </a:lnSpc>
                  </a:pPr>
                  <a:r>
                    <a:rPr lang="sv-SE" sz="750" b="1" dirty="0">
                      <a:solidFill>
                        <a:srgbClr val="FF0000"/>
                      </a:solidFill>
                    </a:rPr>
                    <a:t>Använd inte </a:t>
                  </a:r>
                  <a:br>
                    <a:rPr lang="sv-SE" sz="750" b="1" dirty="0">
                      <a:solidFill>
                        <a:srgbClr val="FF0000"/>
                      </a:solidFill>
                    </a:rPr>
                  </a:br>
                  <a:r>
                    <a:rPr lang="sv-SE" sz="750" b="1" dirty="0">
                      <a:solidFill>
                        <a:srgbClr val="FF0000"/>
                      </a:solidFill>
                    </a:rPr>
                    <a:t>de inbyggda standardfärgerna. </a:t>
                  </a:r>
                </a:p>
              </p:txBody>
            </p:sp>
            <p:sp>
              <p:nvSpPr>
                <p:cNvPr id="154" name="&quot;Not Allowed&quot; Symbol 44">
                  <a:extLst>
                    <a:ext uri="{FF2B5EF4-FFF2-40B4-BE49-F238E27FC236}">
                      <a16:creationId xmlns:a16="http://schemas.microsoft.com/office/drawing/2014/main" id="{55ADC8C2-9195-415C-B9EB-0690B89924AE}"/>
                    </a:ext>
                  </a:extLst>
                </p:cNvPr>
                <p:cNvSpPr/>
                <p:nvPr/>
              </p:nvSpPr>
              <p:spPr>
                <a:xfrm>
                  <a:off x="5282070" y="5938485"/>
                  <a:ext cx="275744" cy="266284"/>
                </a:xfrm>
                <a:prstGeom prst="noSmoking">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350"/>
                    </a:lnSpc>
                  </a:pPr>
                  <a:endParaRPr lang="sv-SE" sz="800" dirty="0">
                    <a:solidFill>
                      <a:schemeClr val="tx1"/>
                    </a:solidFill>
                  </a:endParaRPr>
                </a:p>
              </p:txBody>
            </p:sp>
          </p:grpSp>
        </p:grpSp>
        <p:sp>
          <p:nvSpPr>
            <p:cNvPr id="150" name="Rectangle: Rounded Corners 52">
              <a:extLst>
                <a:ext uri="{FF2B5EF4-FFF2-40B4-BE49-F238E27FC236}">
                  <a16:creationId xmlns:a16="http://schemas.microsoft.com/office/drawing/2014/main" id="{44CF6D60-4A04-4A9B-92F4-4EE4A4489A9F}"/>
                </a:ext>
              </a:extLst>
            </p:cNvPr>
            <p:cNvSpPr/>
            <p:nvPr/>
          </p:nvSpPr>
          <p:spPr>
            <a:xfrm>
              <a:off x="6068213" y="2338858"/>
              <a:ext cx="1944000" cy="215445"/>
            </a:xfrm>
            <a:prstGeom prst="rect">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225"/>
                </a:lnSpc>
              </a:pPr>
              <a:endParaRPr lang="sv-SE" sz="1000" dirty="0"/>
            </a:p>
          </p:txBody>
        </p:sp>
      </p:grpSp>
      <p:grpSp>
        <p:nvGrpSpPr>
          <p:cNvPr id="155" name="Group 49">
            <a:extLst>
              <a:ext uri="{FF2B5EF4-FFF2-40B4-BE49-F238E27FC236}">
                <a16:creationId xmlns:a16="http://schemas.microsoft.com/office/drawing/2014/main" id="{7615519A-DD07-49B5-A50C-7ECC4D58EEDC}"/>
              </a:ext>
            </a:extLst>
          </p:cNvPr>
          <p:cNvGrpSpPr/>
          <p:nvPr/>
        </p:nvGrpSpPr>
        <p:grpSpPr>
          <a:xfrm>
            <a:off x="3310508" y="1365982"/>
            <a:ext cx="2597606" cy="1545216"/>
            <a:chOff x="2964337" y="1111333"/>
            <a:chExt cx="2597606" cy="1545216"/>
          </a:xfrm>
        </p:grpSpPr>
        <p:sp>
          <p:nvSpPr>
            <p:cNvPr id="156" name="textruta 4">
              <a:extLst>
                <a:ext uri="{FF2B5EF4-FFF2-40B4-BE49-F238E27FC236}">
                  <a16:creationId xmlns:a16="http://schemas.microsoft.com/office/drawing/2014/main" id="{5A8765CB-B765-4EC3-9C45-F225EB454BBD}"/>
                </a:ext>
              </a:extLst>
            </p:cNvPr>
            <p:cNvSpPr txBox="1"/>
            <p:nvPr/>
          </p:nvSpPr>
          <p:spPr>
            <a:xfrm>
              <a:off x="2964339" y="1111333"/>
              <a:ext cx="1836023" cy="200055"/>
            </a:xfrm>
            <a:prstGeom prst="rect">
              <a:avLst/>
            </a:prstGeom>
            <a:noFill/>
          </p:spPr>
          <p:txBody>
            <a:bodyPr wrap="square" lIns="0" tIns="0" rIns="0" bIns="0" rtlCol="0">
              <a:spAutoFit/>
            </a:bodyPr>
            <a:lstStyle/>
            <a:p>
              <a:r>
                <a:rPr lang="sv-SE" sz="1300" dirty="0">
                  <a:latin typeface="+mj-lt"/>
                </a:rPr>
                <a:t>Klipp och klistra</a:t>
              </a:r>
            </a:p>
          </p:txBody>
        </p:sp>
        <p:sp>
          <p:nvSpPr>
            <p:cNvPr id="157" name="textruta 8">
              <a:extLst>
                <a:ext uri="{FF2B5EF4-FFF2-40B4-BE49-F238E27FC236}">
                  <a16:creationId xmlns:a16="http://schemas.microsoft.com/office/drawing/2014/main" id="{6A138F4C-631F-4D00-BBCF-EB40ACF196A7}"/>
                </a:ext>
              </a:extLst>
            </p:cNvPr>
            <p:cNvSpPr txBox="1"/>
            <p:nvPr/>
          </p:nvSpPr>
          <p:spPr>
            <a:xfrm>
              <a:off x="2964337" y="1392465"/>
              <a:ext cx="2597606" cy="1264084"/>
            </a:xfrm>
            <a:prstGeom prst="rect">
              <a:avLst/>
            </a:prstGeom>
            <a:noFill/>
          </p:spPr>
          <p:txBody>
            <a:bodyPr wrap="square" lIns="0" tIns="0" rIns="0" bIns="32659" rtlCol="0">
              <a:spAutoFit/>
            </a:bodyPr>
            <a:lstStyle/>
            <a:p>
              <a:r>
                <a:rPr lang="sv-SE" sz="800" dirty="0"/>
                <a:t>Bäst brukar vara att kopiera och </a:t>
              </a:r>
              <a:br>
                <a:rPr lang="sv-SE" sz="800" dirty="0"/>
              </a:br>
              <a:r>
                <a:rPr lang="sv-SE" sz="800" dirty="0"/>
                <a:t>klistra in enskilda objekt.</a:t>
              </a:r>
            </a:p>
            <a:p>
              <a:endParaRPr lang="sv-SE" sz="800" dirty="0"/>
            </a:p>
            <a:p>
              <a:r>
                <a:rPr lang="sv-SE" sz="800" dirty="0"/>
                <a:t>Tänk på att formatet från den gamla mallen/presentationen kan skilja sig åt och därför kommer det fungera olika. PowerPoint försöker alltid anpassa sig till den nya layouten men beroende på likheten mellan gamla och nya så fungerar det olika bra. Använd alltid platshållare där det finns möjlighet.</a:t>
              </a:r>
            </a:p>
          </p:txBody>
        </p:sp>
      </p:grpSp>
      <p:pic>
        <p:nvPicPr>
          <p:cNvPr id="158" name="Bildobjekt 157">
            <a:extLst>
              <a:ext uri="{FF2B5EF4-FFF2-40B4-BE49-F238E27FC236}">
                <a16:creationId xmlns:a16="http://schemas.microsoft.com/office/drawing/2014/main" id="{8581DA6D-E84A-4857-8B85-42DD4440F2A5}"/>
              </a:ext>
            </a:extLst>
          </p:cNvPr>
          <p:cNvPicPr>
            <a:picLocks noChangeAspect="1"/>
          </p:cNvPicPr>
          <p:nvPr/>
        </p:nvPicPr>
        <p:blipFill rotWithShape="1">
          <a:blip r:embed="rId7"/>
          <a:srcRect l="22490" t="24582" r="23037" b="18004"/>
          <a:stretch/>
        </p:blipFill>
        <p:spPr>
          <a:xfrm>
            <a:off x="3293064" y="3269661"/>
            <a:ext cx="1270596" cy="922691"/>
          </a:xfrm>
          <a:prstGeom prst="rect">
            <a:avLst/>
          </a:prstGeom>
        </p:spPr>
      </p:pic>
      <p:grpSp>
        <p:nvGrpSpPr>
          <p:cNvPr id="159" name="Group 48">
            <a:extLst>
              <a:ext uri="{FF2B5EF4-FFF2-40B4-BE49-F238E27FC236}">
                <a16:creationId xmlns:a16="http://schemas.microsoft.com/office/drawing/2014/main" id="{3311480A-A11C-44A8-9421-E787677F0AD3}"/>
              </a:ext>
            </a:extLst>
          </p:cNvPr>
          <p:cNvGrpSpPr/>
          <p:nvPr/>
        </p:nvGrpSpPr>
        <p:grpSpPr>
          <a:xfrm>
            <a:off x="9182100" y="4247193"/>
            <a:ext cx="3469300" cy="876765"/>
            <a:chOff x="8431042" y="4050419"/>
            <a:chExt cx="3469300" cy="876765"/>
          </a:xfrm>
        </p:grpSpPr>
        <p:sp>
          <p:nvSpPr>
            <p:cNvPr id="160" name="textruta 159">
              <a:extLst>
                <a:ext uri="{FF2B5EF4-FFF2-40B4-BE49-F238E27FC236}">
                  <a16:creationId xmlns:a16="http://schemas.microsoft.com/office/drawing/2014/main" id="{F0CD9C2F-8031-4753-88DE-BE422AD18BE2}"/>
                </a:ext>
              </a:extLst>
            </p:cNvPr>
            <p:cNvSpPr txBox="1"/>
            <p:nvPr/>
          </p:nvSpPr>
          <p:spPr>
            <a:xfrm>
              <a:off x="8431042" y="4311631"/>
              <a:ext cx="2520000" cy="615553"/>
            </a:xfrm>
            <a:prstGeom prst="rect">
              <a:avLst/>
            </a:prstGeom>
            <a:noFill/>
          </p:spPr>
          <p:txBody>
            <a:bodyPr wrap="square" lIns="0" tIns="0" rIns="0" bIns="0" rtlCol="0">
              <a:spAutoFit/>
            </a:bodyPr>
            <a:lstStyle/>
            <a:p>
              <a:r>
                <a:rPr lang="sv-SE" sz="800" dirty="0"/>
                <a:t>Notera att illustrationer enbart får placeras i platshållare märkt med Illustration och foton får endast placeras i platshållare avsedda för bild. Obs! Använd enbart illustrationer med transparent bakgrund.</a:t>
              </a:r>
            </a:p>
          </p:txBody>
        </p:sp>
        <p:sp>
          <p:nvSpPr>
            <p:cNvPr id="161" name="textruta 160">
              <a:extLst>
                <a:ext uri="{FF2B5EF4-FFF2-40B4-BE49-F238E27FC236}">
                  <a16:creationId xmlns:a16="http://schemas.microsoft.com/office/drawing/2014/main" id="{A2BDE48B-2724-4C07-9B13-8101BF324512}"/>
                </a:ext>
              </a:extLst>
            </p:cNvPr>
            <p:cNvSpPr txBox="1"/>
            <p:nvPr/>
          </p:nvSpPr>
          <p:spPr>
            <a:xfrm>
              <a:off x="8431042" y="4050419"/>
              <a:ext cx="3469300" cy="200055"/>
            </a:xfrm>
            <a:prstGeom prst="rect">
              <a:avLst/>
            </a:prstGeom>
            <a:noFill/>
          </p:spPr>
          <p:txBody>
            <a:bodyPr wrap="square" lIns="0" tIns="0" rIns="0" bIns="0" rtlCol="0">
              <a:spAutoFit/>
            </a:bodyPr>
            <a:lstStyle/>
            <a:p>
              <a:r>
                <a:rPr lang="sv-SE" sz="1300" dirty="0">
                  <a:latin typeface="+mj-lt"/>
                </a:rPr>
                <a:t>Illustrationer och bilder</a:t>
              </a:r>
            </a:p>
          </p:txBody>
        </p:sp>
      </p:grpSp>
      <p:cxnSp>
        <p:nvCxnSpPr>
          <p:cNvPr id="162" name="Koppling: vinklad 23">
            <a:extLst>
              <a:ext uri="{FF2B5EF4-FFF2-40B4-BE49-F238E27FC236}">
                <a16:creationId xmlns:a16="http://schemas.microsoft.com/office/drawing/2014/main" id="{208555B0-5A25-4B1D-A39D-6E6B5EDE2397}"/>
              </a:ext>
            </a:extLst>
          </p:cNvPr>
          <p:cNvCxnSpPr>
            <a:cxnSpLocks/>
          </p:cNvCxnSpPr>
          <p:nvPr/>
        </p:nvCxnSpPr>
        <p:spPr>
          <a:xfrm flipH="1" flipV="1">
            <a:off x="1981278" y="2679304"/>
            <a:ext cx="216266" cy="2434156"/>
          </a:xfrm>
          <a:prstGeom prst="bentConnector4">
            <a:avLst>
              <a:gd name="adj1" fmla="val -54814"/>
              <a:gd name="adj2" fmla="val 100036"/>
            </a:avLst>
          </a:prstGeom>
          <a:ln w="9525">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63" name="Picture 25" descr="Text&#10;&#10;Description automatically generated">
            <a:extLst>
              <a:ext uri="{FF2B5EF4-FFF2-40B4-BE49-F238E27FC236}">
                <a16:creationId xmlns:a16="http://schemas.microsoft.com/office/drawing/2014/main" id="{1B6CB13D-7723-4AFE-A81D-B8A8D7E3C9F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61737" y="5224947"/>
            <a:ext cx="1806691" cy="1037771"/>
          </a:xfrm>
          <a:prstGeom prst="rect">
            <a:avLst/>
          </a:prstGeom>
          <a:ln w="3175">
            <a:solidFill>
              <a:schemeClr val="tx1"/>
            </a:solidFill>
          </a:ln>
        </p:spPr>
      </p:pic>
      <p:pic>
        <p:nvPicPr>
          <p:cNvPr id="164" name="Picture 44" descr="Diagram&#10;&#10;Description automatically generated">
            <a:extLst>
              <a:ext uri="{FF2B5EF4-FFF2-40B4-BE49-F238E27FC236}">
                <a16:creationId xmlns:a16="http://schemas.microsoft.com/office/drawing/2014/main" id="{E2044F14-8D65-48A1-981B-BEE11FEB4D3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65083" y="5538767"/>
            <a:ext cx="1717437" cy="966184"/>
          </a:xfrm>
          <a:prstGeom prst="rect">
            <a:avLst/>
          </a:prstGeom>
          <a:ln w="3175">
            <a:solidFill>
              <a:schemeClr val="tx1"/>
            </a:solidFill>
          </a:ln>
        </p:spPr>
      </p:pic>
      <p:sp>
        <p:nvSpPr>
          <p:cNvPr id="165" name="Rubrik 1">
            <a:extLst>
              <a:ext uri="{FF2B5EF4-FFF2-40B4-BE49-F238E27FC236}">
                <a16:creationId xmlns:a16="http://schemas.microsoft.com/office/drawing/2014/main" id="{E839EADF-4A75-4442-A157-D12F05FB9136}"/>
              </a:ext>
            </a:extLst>
          </p:cNvPr>
          <p:cNvSpPr>
            <a:spLocks noGrp="1"/>
          </p:cNvSpPr>
          <p:nvPr>
            <p:ph type="title"/>
          </p:nvPr>
        </p:nvSpPr>
        <p:spPr>
          <a:xfrm>
            <a:off x="409575" y="417080"/>
            <a:ext cx="11372850" cy="972000"/>
          </a:xfrm>
        </p:spPr>
        <p:txBody>
          <a:bodyPr>
            <a:normAutofit/>
          </a:bodyPr>
          <a:lstStyle/>
          <a:p>
            <a:r>
              <a:rPr lang="sv-SE" dirty="0"/>
              <a:t>Instruktioner (dold sida, visas inte vid utskrift)</a:t>
            </a:r>
          </a:p>
        </p:txBody>
      </p:sp>
    </p:spTree>
    <p:extLst>
      <p:ext uri="{BB962C8B-B14F-4D97-AF65-F5344CB8AC3E}">
        <p14:creationId xmlns:p14="http://schemas.microsoft.com/office/powerpoint/2010/main" val="3341996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9377C48-61AC-4CDB-9767-6072D263481A}"/>
              </a:ext>
            </a:extLst>
          </p:cNvPr>
          <p:cNvSpPr>
            <a:spLocks noGrp="1"/>
          </p:cNvSpPr>
          <p:nvPr>
            <p:ph type="title"/>
          </p:nvPr>
        </p:nvSpPr>
        <p:spPr>
          <a:xfrm>
            <a:off x="284686" y="1584399"/>
            <a:ext cx="5516563" cy="2360280"/>
          </a:xfrm>
        </p:spPr>
        <p:txBody>
          <a:bodyPr anchor="b">
            <a:normAutofit/>
          </a:bodyPr>
          <a:lstStyle/>
          <a:p>
            <a:r>
              <a:rPr lang="sv-SE" sz="4500" dirty="0"/>
              <a:t>Telge Premium</a:t>
            </a:r>
            <a:br>
              <a:rPr lang="sv-SE" dirty="0"/>
            </a:br>
            <a:br>
              <a:rPr lang="sv-SE" dirty="0"/>
            </a:br>
            <a:r>
              <a:rPr lang="sv-SE" sz="1800" dirty="0"/>
              <a:t>tidigare Förnya ditt hem</a:t>
            </a:r>
          </a:p>
        </p:txBody>
      </p:sp>
      <p:sp>
        <p:nvSpPr>
          <p:cNvPr id="5" name="Platshållare för text 4">
            <a:extLst>
              <a:ext uri="{FF2B5EF4-FFF2-40B4-BE49-F238E27FC236}">
                <a16:creationId xmlns:a16="http://schemas.microsoft.com/office/drawing/2014/main" id="{745BF259-2639-4250-9E73-ADB5EF62C878}"/>
              </a:ext>
            </a:extLst>
          </p:cNvPr>
          <p:cNvSpPr>
            <a:spLocks noGrp="1"/>
          </p:cNvSpPr>
          <p:nvPr>
            <p:ph type="body" sz="quarter" idx="15"/>
          </p:nvPr>
        </p:nvSpPr>
        <p:spPr>
          <a:xfrm>
            <a:off x="407988" y="409575"/>
            <a:ext cx="5516562" cy="565150"/>
          </a:xfrm>
        </p:spPr>
        <p:txBody>
          <a:bodyPr>
            <a:normAutofit/>
          </a:bodyPr>
          <a:lstStyle/>
          <a:p>
            <a:r>
              <a:rPr lang="sv-SE" sz="2500" dirty="0"/>
              <a:t>Telge Bostäder</a:t>
            </a:r>
          </a:p>
        </p:txBody>
      </p:sp>
      <p:sp>
        <p:nvSpPr>
          <p:cNvPr id="3" name="textruta 2">
            <a:extLst>
              <a:ext uri="{FF2B5EF4-FFF2-40B4-BE49-F238E27FC236}">
                <a16:creationId xmlns:a16="http://schemas.microsoft.com/office/drawing/2014/main" id="{0966F4C9-FCDE-4CEF-9795-8DA04EBE2D5C}"/>
              </a:ext>
            </a:extLst>
          </p:cNvPr>
          <p:cNvSpPr txBox="1"/>
          <p:nvPr/>
        </p:nvSpPr>
        <p:spPr>
          <a:xfrm>
            <a:off x="407988" y="4435608"/>
            <a:ext cx="3636335" cy="307777"/>
          </a:xfrm>
          <a:prstGeom prst="rect">
            <a:avLst/>
          </a:prstGeom>
          <a:noFill/>
        </p:spPr>
        <p:txBody>
          <a:bodyPr wrap="square" rtlCol="0">
            <a:spAutoFit/>
          </a:bodyPr>
          <a:lstStyle/>
          <a:p>
            <a:r>
              <a:rPr lang="sv-SE" sz="1400" dirty="0"/>
              <a:t>2025-04-09</a:t>
            </a:r>
          </a:p>
        </p:txBody>
      </p:sp>
      <p:sp>
        <p:nvSpPr>
          <p:cNvPr id="8" name="textruta 7">
            <a:extLst>
              <a:ext uri="{FF2B5EF4-FFF2-40B4-BE49-F238E27FC236}">
                <a16:creationId xmlns:a16="http://schemas.microsoft.com/office/drawing/2014/main" id="{A98603C1-9A0F-5D19-BAB4-D2AE87A78367}"/>
              </a:ext>
            </a:extLst>
          </p:cNvPr>
          <p:cNvSpPr txBox="1"/>
          <p:nvPr/>
        </p:nvSpPr>
        <p:spPr>
          <a:xfrm>
            <a:off x="6390752" y="2797249"/>
            <a:ext cx="5637125" cy="3814566"/>
          </a:xfrm>
          <a:prstGeom prst="rect">
            <a:avLst/>
          </a:prstGeom>
          <a:solidFill>
            <a:schemeClr val="bg1"/>
          </a:solidFill>
        </p:spPr>
        <p:txBody>
          <a:bodyPr wrap="square" rtlCol="0">
            <a:spAutoFit/>
          </a:bodyPr>
          <a:lstStyle/>
          <a:p>
            <a:endParaRPr lang="sv-SE" dirty="0"/>
          </a:p>
        </p:txBody>
      </p:sp>
      <p:pic>
        <p:nvPicPr>
          <p:cNvPr id="4" name="object 3">
            <a:extLst>
              <a:ext uri="{FF2B5EF4-FFF2-40B4-BE49-F238E27FC236}">
                <a16:creationId xmlns:a16="http://schemas.microsoft.com/office/drawing/2014/main" id="{611E913F-ADB2-BBEC-E30D-DDA35D404FDE}"/>
              </a:ext>
            </a:extLst>
          </p:cNvPr>
          <p:cNvPicPr/>
          <p:nvPr/>
        </p:nvPicPr>
        <p:blipFill>
          <a:blip r:embed="rId3" cstate="print"/>
          <a:stretch>
            <a:fillRect/>
          </a:stretch>
        </p:blipFill>
        <p:spPr>
          <a:xfrm>
            <a:off x="5476273" y="1289231"/>
            <a:ext cx="5722584" cy="4252861"/>
          </a:xfrm>
          <a:prstGeom prst="rect">
            <a:avLst/>
          </a:prstGeom>
        </p:spPr>
      </p:pic>
    </p:spTree>
    <p:extLst>
      <p:ext uri="{BB962C8B-B14F-4D97-AF65-F5344CB8AC3E}">
        <p14:creationId xmlns:p14="http://schemas.microsoft.com/office/powerpoint/2010/main" val="1411635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2940EBF1-09E3-C04D-2ACF-3A845212EFAF}"/>
              </a:ext>
            </a:extLst>
          </p:cNvPr>
          <p:cNvSpPr>
            <a:spLocks noGrp="1"/>
          </p:cNvSpPr>
          <p:nvPr>
            <p:ph type="title"/>
          </p:nvPr>
        </p:nvSpPr>
        <p:spPr/>
        <p:txBody>
          <a:bodyPr/>
          <a:lstStyle/>
          <a:p>
            <a:r>
              <a:rPr lang="sv-SE" sz="2800" dirty="0"/>
              <a:t>Vad innebär Telge Premium?</a:t>
            </a:r>
            <a:br>
              <a:rPr lang="sv-SE" dirty="0"/>
            </a:br>
            <a:br>
              <a:rPr lang="sv-SE" dirty="0"/>
            </a:br>
            <a:br>
              <a:rPr lang="sv-SE" dirty="0"/>
            </a:br>
            <a:br>
              <a:rPr lang="sv-SE" sz="1400" dirty="0"/>
            </a:br>
            <a:br>
              <a:rPr lang="sv-SE" sz="1400" dirty="0"/>
            </a:br>
            <a:br>
              <a:rPr lang="sv-SE" sz="1400" dirty="0"/>
            </a:br>
            <a:br>
              <a:rPr lang="sv-SE" sz="1400" dirty="0"/>
            </a:br>
            <a:br>
              <a:rPr lang="sv-SE" sz="1400" dirty="0"/>
            </a:br>
            <a:br>
              <a:rPr lang="sv-SE" sz="1400" dirty="0"/>
            </a:br>
            <a:br>
              <a:rPr lang="sv-SE" sz="1400" dirty="0"/>
            </a:br>
            <a:br>
              <a:rPr lang="sv-SE" sz="1400" dirty="0"/>
            </a:br>
            <a:br>
              <a:rPr lang="sv-SE" sz="1400" dirty="0"/>
            </a:br>
            <a:br>
              <a:rPr lang="sv-SE" sz="1400" dirty="0"/>
            </a:br>
            <a:br>
              <a:rPr lang="sv-SE" sz="1400" dirty="0"/>
            </a:br>
            <a:br>
              <a:rPr lang="sv-SE" sz="1400" dirty="0"/>
            </a:br>
            <a:endParaRPr lang="sv-SE" sz="1400" dirty="0"/>
          </a:p>
        </p:txBody>
      </p:sp>
      <p:sp>
        <p:nvSpPr>
          <p:cNvPr id="2" name="Platshållare för innehåll 1">
            <a:extLst>
              <a:ext uri="{FF2B5EF4-FFF2-40B4-BE49-F238E27FC236}">
                <a16:creationId xmlns:a16="http://schemas.microsoft.com/office/drawing/2014/main" id="{94C32200-3E5E-DD54-881D-1B861297E411}"/>
              </a:ext>
            </a:extLst>
          </p:cNvPr>
          <p:cNvSpPr>
            <a:spLocks noGrp="1"/>
          </p:cNvSpPr>
          <p:nvPr>
            <p:ph idx="4294967295"/>
          </p:nvPr>
        </p:nvSpPr>
        <p:spPr>
          <a:xfrm>
            <a:off x="6759279" y="1775933"/>
            <a:ext cx="3997325" cy="4098925"/>
          </a:xfrm>
        </p:spPr>
        <p:txBody>
          <a:bodyPr/>
          <a:lstStyle/>
          <a:p>
            <a:pPr marL="0" indent="0">
              <a:buNone/>
            </a:pPr>
            <a:r>
              <a:rPr lang="sv-SE" sz="1400" b="1" dirty="0"/>
              <a:t>Telge Bas / Telge Plus</a:t>
            </a:r>
          </a:p>
          <a:p>
            <a:pPr marL="0" indent="0">
              <a:buNone/>
            </a:pPr>
            <a:r>
              <a:rPr lang="sv-SE" sz="1400" b="1" dirty="0"/>
              <a:t>Planerat underhåll</a:t>
            </a:r>
          </a:p>
          <a:p>
            <a:r>
              <a:rPr lang="sv-SE" sz="1400" dirty="0"/>
              <a:t>Bostäder där tapetsering eller ommålning krävs kommer hyresgästen kostnadsfritt få välja mellan utbudet i Telge Standard.</a:t>
            </a:r>
          </a:p>
          <a:p>
            <a:r>
              <a:rPr lang="sv-SE" sz="1400" dirty="0"/>
              <a:t>Om hyresgästen i stället önskar göra ett val från plusutbudet tillkommer en kostnad.</a:t>
            </a:r>
          </a:p>
        </p:txBody>
      </p:sp>
      <p:sp>
        <p:nvSpPr>
          <p:cNvPr id="3" name="Platshållare för innehåll 2">
            <a:extLst>
              <a:ext uri="{FF2B5EF4-FFF2-40B4-BE49-F238E27FC236}">
                <a16:creationId xmlns:a16="http://schemas.microsoft.com/office/drawing/2014/main" id="{B09B3620-EE3F-9A6F-9560-AC6B7A60E1D2}"/>
              </a:ext>
            </a:extLst>
          </p:cNvPr>
          <p:cNvSpPr>
            <a:spLocks noGrp="1"/>
          </p:cNvSpPr>
          <p:nvPr>
            <p:ph idx="4294967295"/>
          </p:nvPr>
        </p:nvSpPr>
        <p:spPr>
          <a:xfrm>
            <a:off x="1301639" y="1775933"/>
            <a:ext cx="3400425" cy="3044825"/>
          </a:xfrm>
        </p:spPr>
        <p:txBody>
          <a:bodyPr/>
          <a:lstStyle/>
          <a:p>
            <a:pPr marL="0" indent="0">
              <a:buNone/>
            </a:pPr>
            <a:r>
              <a:rPr lang="sv-SE" sz="1400" b="1" dirty="0"/>
              <a:t>Telge Premium</a:t>
            </a:r>
          </a:p>
          <a:p>
            <a:pPr marL="0" indent="0">
              <a:buNone/>
            </a:pPr>
            <a:r>
              <a:rPr lang="sv-SE" sz="1400" b="1" dirty="0"/>
              <a:t>Hyresgästen påkallar förändring</a:t>
            </a:r>
          </a:p>
          <a:p>
            <a:r>
              <a:rPr lang="sv-SE" sz="1400" dirty="0"/>
              <a:t>Samtliga hyresgäster som önskar förändra, förnya eller anpassa sin bostad efter sitt eget tycke och smak har möjlighet att välja från vårt ”Telge Premium-sortiment”</a:t>
            </a:r>
          </a:p>
          <a:p>
            <a:r>
              <a:rPr lang="sv-SE" sz="1400" dirty="0"/>
              <a:t>Hyresgästerna har möjlighet att mot en kostnad välja tapet eller färg från vårt utbud på hemsidan.</a:t>
            </a:r>
          </a:p>
        </p:txBody>
      </p:sp>
      <p:sp>
        <p:nvSpPr>
          <p:cNvPr id="5" name="Rektangel: rundade hörn 4">
            <a:extLst>
              <a:ext uri="{FF2B5EF4-FFF2-40B4-BE49-F238E27FC236}">
                <a16:creationId xmlns:a16="http://schemas.microsoft.com/office/drawing/2014/main" id="{0C84C19B-CE52-692E-62F5-80A7741E6F78}"/>
              </a:ext>
            </a:extLst>
          </p:cNvPr>
          <p:cNvSpPr/>
          <p:nvPr/>
        </p:nvSpPr>
        <p:spPr>
          <a:xfrm>
            <a:off x="1007974" y="1389080"/>
            <a:ext cx="4263992" cy="409892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7" name="Rektangel: rundade hörn 6">
            <a:extLst>
              <a:ext uri="{FF2B5EF4-FFF2-40B4-BE49-F238E27FC236}">
                <a16:creationId xmlns:a16="http://schemas.microsoft.com/office/drawing/2014/main" id="{5A04853C-4B18-8BC0-44D8-DDF49FDF0153}"/>
              </a:ext>
            </a:extLst>
          </p:cNvPr>
          <p:cNvSpPr/>
          <p:nvPr/>
        </p:nvSpPr>
        <p:spPr>
          <a:xfrm>
            <a:off x="6442961" y="1389080"/>
            <a:ext cx="4447400" cy="409892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Tree>
    <p:extLst>
      <p:ext uri="{BB962C8B-B14F-4D97-AF65-F5344CB8AC3E}">
        <p14:creationId xmlns:p14="http://schemas.microsoft.com/office/powerpoint/2010/main" val="1602896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C2DCE20B-BE25-0B85-D6EC-5FA720AB5A51}"/>
              </a:ext>
            </a:extLst>
          </p:cNvPr>
          <p:cNvSpPr>
            <a:spLocks noGrp="1"/>
          </p:cNvSpPr>
          <p:nvPr>
            <p:ph type="title"/>
          </p:nvPr>
        </p:nvSpPr>
        <p:spPr/>
        <p:txBody>
          <a:bodyPr/>
          <a:lstStyle/>
          <a:p>
            <a:r>
              <a:rPr lang="sv-SE" dirty="0"/>
              <a:t>Prislista SABO-anpassad</a:t>
            </a:r>
          </a:p>
        </p:txBody>
      </p:sp>
      <p:graphicFrame>
        <p:nvGraphicFramePr>
          <p:cNvPr id="2" name="Objekt 1">
            <a:extLst>
              <a:ext uri="{FF2B5EF4-FFF2-40B4-BE49-F238E27FC236}">
                <a16:creationId xmlns:a16="http://schemas.microsoft.com/office/drawing/2014/main" id="{22911700-8C44-408A-33F4-2B75EEFA5D9D}"/>
              </a:ext>
            </a:extLst>
          </p:cNvPr>
          <p:cNvGraphicFramePr>
            <a:graphicFrameLocks noChangeAspect="1"/>
          </p:cNvGraphicFramePr>
          <p:nvPr>
            <p:extLst>
              <p:ext uri="{D42A27DB-BD31-4B8C-83A1-F6EECF244321}">
                <p14:modId xmlns:p14="http://schemas.microsoft.com/office/powerpoint/2010/main" val="3076087336"/>
              </p:ext>
            </p:extLst>
          </p:nvPr>
        </p:nvGraphicFramePr>
        <p:xfrm>
          <a:off x="804698" y="1266552"/>
          <a:ext cx="4991100" cy="4552950"/>
        </p:xfrm>
        <a:graphic>
          <a:graphicData uri="http://schemas.openxmlformats.org/presentationml/2006/ole">
            <mc:AlternateContent xmlns:mc="http://schemas.openxmlformats.org/markup-compatibility/2006">
              <mc:Choice xmlns:v="urn:schemas-microsoft-com:vml" Requires="v">
                <p:oleObj name="Worksheet" r:id="rId3" imgW="4991026" imgH="4553038" progId="Excel.Sheet.12">
                  <p:embed/>
                </p:oleObj>
              </mc:Choice>
              <mc:Fallback>
                <p:oleObj name="Worksheet" r:id="rId3" imgW="4991026" imgH="4553038" progId="Excel.Sheet.12">
                  <p:embed/>
                  <p:pic>
                    <p:nvPicPr>
                      <p:cNvPr id="2" name="Objekt 1">
                        <a:extLst>
                          <a:ext uri="{FF2B5EF4-FFF2-40B4-BE49-F238E27FC236}">
                            <a16:creationId xmlns:a16="http://schemas.microsoft.com/office/drawing/2014/main" id="{22911700-8C44-408A-33F4-2B75EEFA5D9D}"/>
                          </a:ext>
                        </a:extLst>
                      </p:cNvPr>
                      <p:cNvPicPr/>
                      <p:nvPr/>
                    </p:nvPicPr>
                    <p:blipFill>
                      <a:blip r:embed="rId4"/>
                      <a:stretch>
                        <a:fillRect/>
                      </a:stretch>
                    </p:blipFill>
                    <p:spPr>
                      <a:xfrm>
                        <a:off x="804698" y="1266552"/>
                        <a:ext cx="4991100" cy="4552950"/>
                      </a:xfrm>
                      <a:prstGeom prst="rect">
                        <a:avLst/>
                      </a:prstGeom>
                    </p:spPr>
                  </p:pic>
                </p:oleObj>
              </mc:Fallback>
            </mc:AlternateContent>
          </a:graphicData>
        </a:graphic>
      </p:graphicFrame>
      <p:graphicFrame>
        <p:nvGraphicFramePr>
          <p:cNvPr id="4" name="Objekt 3">
            <a:extLst>
              <a:ext uri="{FF2B5EF4-FFF2-40B4-BE49-F238E27FC236}">
                <a16:creationId xmlns:a16="http://schemas.microsoft.com/office/drawing/2014/main" id="{600BB406-7939-EB74-6A18-2EA14D51DE66}"/>
              </a:ext>
            </a:extLst>
          </p:cNvPr>
          <p:cNvGraphicFramePr>
            <a:graphicFrameLocks noChangeAspect="1"/>
          </p:cNvGraphicFramePr>
          <p:nvPr>
            <p:extLst>
              <p:ext uri="{D42A27DB-BD31-4B8C-83A1-F6EECF244321}">
                <p14:modId xmlns:p14="http://schemas.microsoft.com/office/powerpoint/2010/main" val="3047124813"/>
              </p:ext>
            </p:extLst>
          </p:nvPr>
        </p:nvGraphicFramePr>
        <p:xfrm>
          <a:off x="6396204" y="1266552"/>
          <a:ext cx="4924425" cy="4552950"/>
        </p:xfrm>
        <a:graphic>
          <a:graphicData uri="http://schemas.openxmlformats.org/presentationml/2006/ole">
            <mc:AlternateContent xmlns:mc="http://schemas.openxmlformats.org/markup-compatibility/2006">
              <mc:Choice xmlns:v="urn:schemas-microsoft-com:vml" Requires="v">
                <p:oleObj name="Worksheet" r:id="rId5" imgW="4924148" imgH="4553038" progId="Excel.Sheet.12">
                  <p:embed/>
                </p:oleObj>
              </mc:Choice>
              <mc:Fallback>
                <p:oleObj name="Worksheet" r:id="rId5" imgW="4924148" imgH="4553038" progId="Excel.Sheet.12">
                  <p:embed/>
                  <p:pic>
                    <p:nvPicPr>
                      <p:cNvPr id="4" name="Objekt 3">
                        <a:extLst>
                          <a:ext uri="{FF2B5EF4-FFF2-40B4-BE49-F238E27FC236}">
                            <a16:creationId xmlns:a16="http://schemas.microsoft.com/office/drawing/2014/main" id="{600BB406-7939-EB74-6A18-2EA14D51DE66}"/>
                          </a:ext>
                        </a:extLst>
                      </p:cNvPr>
                      <p:cNvPicPr/>
                      <p:nvPr/>
                    </p:nvPicPr>
                    <p:blipFill>
                      <a:blip r:embed="rId6"/>
                      <a:stretch>
                        <a:fillRect/>
                      </a:stretch>
                    </p:blipFill>
                    <p:spPr>
                      <a:xfrm>
                        <a:off x="6396204" y="1266552"/>
                        <a:ext cx="4924425" cy="4552950"/>
                      </a:xfrm>
                      <a:prstGeom prst="rect">
                        <a:avLst/>
                      </a:prstGeom>
                    </p:spPr>
                  </p:pic>
                </p:oleObj>
              </mc:Fallback>
            </mc:AlternateContent>
          </a:graphicData>
        </a:graphic>
      </p:graphicFrame>
    </p:spTree>
    <p:extLst>
      <p:ext uri="{BB962C8B-B14F-4D97-AF65-F5344CB8AC3E}">
        <p14:creationId xmlns:p14="http://schemas.microsoft.com/office/powerpoint/2010/main" val="1798240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AA41B24-ABDF-1F0D-0C5D-79C3C518354A}"/>
              </a:ext>
            </a:extLst>
          </p:cNvPr>
          <p:cNvSpPr>
            <a:spLocks noGrp="1"/>
          </p:cNvSpPr>
          <p:nvPr>
            <p:ph type="title"/>
          </p:nvPr>
        </p:nvSpPr>
        <p:spPr/>
        <p:txBody>
          <a:bodyPr/>
          <a:lstStyle/>
          <a:p>
            <a:r>
              <a:rPr lang="sv-SE" dirty="0"/>
              <a:t>Prisavdrag och rabatter</a:t>
            </a:r>
          </a:p>
        </p:txBody>
      </p:sp>
      <p:sp>
        <p:nvSpPr>
          <p:cNvPr id="3" name="textruta 2">
            <a:extLst>
              <a:ext uri="{FF2B5EF4-FFF2-40B4-BE49-F238E27FC236}">
                <a16:creationId xmlns:a16="http://schemas.microsoft.com/office/drawing/2014/main" id="{A927F2FF-993F-4830-C613-235CF5172312}"/>
              </a:ext>
            </a:extLst>
          </p:cNvPr>
          <p:cNvSpPr txBox="1"/>
          <p:nvPr/>
        </p:nvSpPr>
        <p:spPr>
          <a:xfrm>
            <a:off x="493985" y="1389080"/>
            <a:ext cx="11372849" cy="6494085"/>
          </a:xfrm>
          <a:prstGeom prst="rect">
            <a:avLst/>
          </a:prstGeom>
          <a:noFill/>
        </p:spPr>
        <p:txBody>
          <a:bodyPr wrap="square" rtlCol="0">
            <a:spAutoFit/>
          </a:bodyPr>
          <a:lstStyle/>
          <a:p>
            <a:r>
              <a:rPr lang="sv-SE" sz="1600" b="1" dirty="0"/>
              <a:t>Prisavdrag efter 12 år</a:t>
            </a:r>
          </a:p>
          <a:p>
            <a:endParaRPr lang="sv-SE" sz="1600" dirty="0"/>
          </a:p>
          <a:p>
            <a:r>
              <a:rPr lang="sv-SE" sz="1600" dirty="0"/>
              <a:t>Det vill exempelvis säga att om en hyresgäst ansöker om tillvalet Telge Premium i sitt vardagsrum och vi ser att det inte är omtapetserat på 12 år kommer vi ge hyresgästen en rabatt på 25% från det listade priset. Detta gäller oavsett om vi har genomfört en underhållsbesiktning innan eller ej</a:t>
            </a:r>
          </a:p>
          <a:p>
            <a:endParaRPr lang="sv-SE" sz="1600" dirty="0"/>
          </a:p>
          <a:p>
            <a:endParaRPr lang="sv-SE" sz="1600" dirty="0"/>
          </a:p>
          <a:p>
            <a:r>
              <a:rPr lang="sv-SE" sz="1600" b="1" dirty="0"/>
              <a:t>Rabatter</a:t>
            </a:r>
          </a:p>
          <a:p>
            <a:endParaRPr lang="sv-SE" sz="1600" dirty="0"/>
          </a:p>
          <a:p>
            <a:r>
              <a:rPr lang="sv-SE" sz="1600" dirty="0"/>
              <a:t>Om hyresgästen väljer att måla/tapetsera om fler än ett (1) rum utgår en rabatt enligt nedan.</a:t>
            </a:r>
          </a:p>
          <a:p>
            <a:r>
              <a:rPr lang="sv-SE" sz="1600" dirty="0"/>
              <a:t>Observera att rabatten är på den totala kostnaden.</a:t>
            </a:r>
          </a:p>
          <a:p>
            <a:endParaRPr lang="sv-SE" sz="1600" dirty="0"/>
          </a:p>
          <a:p>
            <a:r>
              <a:rPr lang="sv-SE" sz="1600" dirty="0"/>
              <a:t>2 rum – 10%</a:t>
            </a:r>
          </a:p>
          <a:p>
            <a:r>
              <a:rPr lang="sv-SE" sz="1600" dirty="0"/>
              <a:t>3 rum – 15%</a:t>
            </a:r>
          </a:p>
          <a:p>
            <a:r>
              <a:rPr lang="sv-SE" sz="1600" dirty="0"/>
              <a:t>4 rum eller fler – 25%</a:t>
            </a:r>
          </a:p>
          <a:p>
            <a:endParaRPr lang="sv-SE" sz="1600" dirty="0"/>
          </a:p>
          <a:p>
            <a:endParaRPr lang="sv-SE" sz="1600" dirty="0"/>
          </a:p>
          <a:p>
            <a:endParaRPr lang="sv-SE" sz="1600" dirty="0"/>
          </a:p>
          <a:p>
            <a:endParaRPr lang="sv-SE" sz="1600" dirty="0"/>
          </a:p>
          <a:p>
            <a:endParaRPr lang="sv-SE" sz="1600" dirty="0"/>
          </a:p>
          <a:p>
            <a:endParaRPr lang="sv-SE" sz="1600" dirty="0"/>
          </a:p>
          <a:p>
            <a:endParaRPr lang="sv-SE" sz="1600" dirty="0"/>
          </a:p>
          <a:p>
            <a:endParaRPr lang="sv-SE" sz="1600" dirty="0"/>
          </a:p>
          <a:p>
            <a:endParaRPr lang="sv-SE" sz="1600" dirty="0"/>
          </a:p>
          <a:p>
            <a:endParaRPr lang="sv-SE" sz="1600" dirty="0"/>
          </a:p>
          <a:p>
            <a:pPr marL="285750" indent="-285750">
              <a:buFont typeface="Arial" panose="020B0604020202020204" pitchFamily="34" charset="0"/>
              <a:buChar char="•"/>
            </a:pPr>
            <a:endParaRPr lang="sv-SE" sz="1600" dirty="0"/>
          </a:p>
        </p:txBody>
      </p:sp>
    </p:spTree>
    <p:extLst>
      <p:ext uri="{BB962C8B-B14F-4D97-AF65-F5344CB8AC3E}">
        <p14:creationId xmlns:p14="http://schemas.microsoft.com/office/powerpoint/2010/main" val="10756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4B7672E-D3C7-AAFA-6CD0-229BE01C96B0}"/>
              </a:ext>
            </a:extLst>
          </p:cNvPr>
          <p:cNvSpPr>
            <a:spLocks noGrp="1"/>
          </p:cNvSpPr>
          <p:nvPr>
            <p:ph type="title"/>
          </p:nvPr>
        </p:nvSpPr>
        <p:spPr/>
        <p:txBody>
          <a:bodyPr/>
          <a:lstStyle/>
          <a:p>
            <a:r>
              <a:rPr lang="sv-SE" dirty="0"/>
              <a:t>Process</a:t>
            </a:r>
          </a:p>
        </p:txBody>
      </p:sp>
      <p:graphicFrame>
        <p:nvGraphicFramePr>
          <p:cNvPr id="5" name="Diagram 4">
            <a:extLst>
              <a:ext uri="{FF2B5EF4-FFF2-40B4-BE49-F238E27FC236}">
                <a16:creationId xmlns:a16="http://schemas.microsoft.com/office/drawing/2014/main" id="{E859AA7B-D309-A3E2-D87C-8B956BF7D6C7}"/>
              </a:ext>
            </a:extLst>
          </p:cNvPr>
          <p:cNvGraphicFramePr/>
          <p:nvPr>
            <p:extLst>
              <p:ext uri="{D42A27DB-BD31-4B8C-83A1-F6EECF244321}">
                <p14:modId xmlns:p14="http://schemas.microsoft.com/office/powerpoint/2010/main" val="1852344570"/>
              </p:ext>
            </p:extLst>
          </p:nvPr>
        </p:nvGraphicFramePr>
        <p:xfrm>
          <a:off x="324465" y="719666"/>
          <a:ext cx="1145796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0937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CEED6317-3578-144F-F56B-CBC9E6A6188B}"/>
              </a:ext>
            </a:extLst>
          </p:cNvPr>
          <p:cNvSpPr>
            <a:spLocks noGrp="1"/>
          </p:cNvSpPr>
          <p:nvPr>
            <p:ph type="sldNum" sz="quarter" idx="12"/>
          </p:nvPr>
        </p:nvSpPr>
        <p:spPr/>
        <p:txBody>
          <a:bodyPr/>
          <a:lstStyle/>
          <a:p>
            <a:fld id="{AE086683-F536-42AB-ABBC-F4803DFE8DBC}" type="slidenum">
              <a:rPr lang="sv-SE" smtClean="0"/>
              <a:pPr/>
              <a:t>7</a:t>
            </a:fld>
            <a:endParaRPr lang="sv-SE"/>
          </a:p>
        </p:txBody>
      </p:sp>
      <p:sp>
        <p:nvSpPr>
          <p:cNvPr id="4" name="Rubrik 3">
            <a:extLst>
              <a:ext uri="{FF2B5EF4-FFF2-40B4-BE49-F238E27FC236}">
                <a16:creationId xmlns:a16="http://schemas.microsoft.com/office/drawing/2014/main" id="{561DE7DF-A46F-9769-9CBC-45CCA46F8A64}"/>
              </a:ext>
            </a:extLst>
          </p:cNvPr>
          <p:cNvSpPr>
            <a:spLocks noGrp="1"/>
          </p:cNvSpPr>
          <p:nvPr>
            <p:ph type="title"/>
          </p:nvPr>
        </p:nvSpPr>
        <p:spPr/>
        <p:txBody>
          <a:bodyPr/>
          <a:lstStyle/>
          <a:p>
            <a:r>
              <a:rPr lang="sv-SE" dirty="0"/>
              <a:t>Avtal</a:t>
            </a:r>
          </a:p>
        </p:txBody>
      </p:sp>
      <p:pic>
        <p:nvPicPr>
          <p:cNvPr id="5" name="Bildobjekt 4">
            <a:extLst>
              <a:ext uri="{FF2B5EF4-FFF2-40B4-BE49-F238E27FC236}">
                <a16:creationId xmlns:a16="http://schemas.microsoft.com/office/drawing/2014/main" id="{AA33429B-DFF3-A4EE-C0F7-7C6719BAB2CE}"/>
              </a:ext>
            </a:extLst>
          </p:cNvPr>
          <p:cNvPicPr>
            <a:picLocks noChangeAspect="1"/>
          </p:cNvPicPr>
          <p:nvPr/>
        </p:nvPicPr>
        <p:blipFill>
          <a:blip r:embed="rId3"/>
          <a:stretch>
            <a:fillRect/>
          </a:stretch>
        </p:blipFill>
        <p:spPr>
          <a:xfrm>
            <a:off x="4434286" y="1389080"/>
            <a:ext cx="6994381" cy="4881984"/>
          </a:xfrm>
          <a:prstGeom prst="rect">
            <a:avLst/>
          </a:prstGeom>
        </p:spPr>
      </p:pic>
      <p:sp>
        <p:nvSpPr>
          <p:cNvPr id="7" name="textruta 6">
            <a:extLst>
              <a:ext uri="{FF2B5EF4-FFF2-40B4-BE49-F238E27FC236}">
                <a16:creationId xmlns:a16="http://schemas.microsoft.com/office/drawing/2014/main" id="{702C4292-6D85-8540-EE7F-7E60C3CF7FF0}"/>
              </a:ext>
            </a:extLst>
          </p:cNvPr>
          <p:cNvSpPr txBox="1"/>
          <p:nvPr/>
        </p:nvSpPr>
        <p:spPr>
          <a:xfrm>
            <a:off x="297712" y="1690577"/>
            <a:ext cx="3551274" cy="3293209"/>
          </a:xfrm>
          <a:prstGeom prst="rect">
            <a:avLst/>
          </a:prstGeom>
          <a:noFill/>
        </p:spPr>
        <p:txBody>
          <a:bodyPr wrap="square" rtlCol="0">
            <a:spAutoFit/>
          </a:bodyPr>
          <a:lstStyle/>
          <a:p>
            <a:r>
              <a:rPr lang="sv-SE" sz="1600" dirty="0"/>
              <a:t>Förslag:</a:t>
            </a:r>
          </a:p>
          <a:p>
            <a:endParaRPr lang="sv-SE" sz="1600" dirty="0"/>
          </a:p>
          <a:p>
            <a:r>
              <a:rPr lang="sv-SE" sz="1600" dirty="0"/>
              <a:t>Om hyresgästen önskar delbetalning behöver hen höra av sig till vår kundservice när fakturan har mottagits.</a:t>
            </a:r>
          </a:p>
          <a:p>
            <a:endParaRPr lang="sv-SE" sz="1600" dirty="0"/>
          </a:p>
          <a:p>
            <a:r>
              <a:rPr lang="sv-SE" sz="1600" dirty="0"/>
              <a:t>Samma rutin som vid besiktningsfakturor bör tillämpas.</a:t>
            </a:r>
          </a:p>
          <a:p>
            <a:endParaRPr lang="sv-SE" sz="1600" dirty="0"/>
          </a:p>
          <a:p>
            <a:r>
              <a:rPr lang="sv-SE" sz="1600" dirty="0"/>
              <a:t>Vi erbjuder en avbetalningstid på max 6 månader.</a:t>
            </a:r>
          </a:p>
        </p:txBody>
      </p:sp>
    </p:spTree>
    <p:extLst>
      <p:ext uri="{BB962C8B-B14F-4D97-AF65-F5344CB8AC3E}">
        <p14:creationId xmlns:p14="http://schemas.microsoft.com/office/powerpoint/2010/main" val="2505038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68A8326C-38D2-43D5-ED89-18FCC716F8C3}"/>
              </a:ext>
            </a:extLst>
          </p:cNvPr>
          <p:cNvSpPr>
            <a:spLocks noGrp="1"/>
          </p:cNvSpPr>
          <p:nvPr>
            <p:ph type="title"/>
          </p:nvPr>
        </p:nvSpPr>
        <p:spPr/>
        <p:txBody>
          <a:bodyPr/>
          <a:lstStyle/>
          <a:p>
            <a:r>
              <a:rPr lang="sv-SE" dirty="0"/>
              <a:t>Telge Premium</a:t>
            </a:r>
          </a:p>
        </p:txBody>
      </p:sp>
      <p:sp>
        <p:nvSpPr>
          <p:cNvPr id="4" name="textruta 3">
            <a:extLst>
              <a:ext uri="{FF2B5EF4-FFF2-40B4-BE49-F238E27FC236}">
                <a16:creationId xmlns:a16="http://schemas.microsoft.com/office/drawing/2014/main" id="{87937377-6F0A-6314-373A-8A550953F409}"/>
              </a:ext>
            </a:extLst>
          </p:cNvPr>
          <p:cNvSpPr txBox="1"/>
          <p:nvPr/>
        </p:nvSpPr>
        <p:spPr>
          <a:xfrm>
            <a:off x="531628" y="1523264"/>
            <a:ext cx="10175358" cy="189224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sv-SE" sz="1600" dirty="0"/>
              <a:t>Utbudet kommer att vara detsamma som Telge Bas och Telge Plus.</a:t>
            </a:r>
          </a:p>
          <a:p>
            <a:pPr marL="285750" indent="-285750">
              <a:lnSpc>
                <a:spcPct val="150000"/>
              </a:lnSpc>
              <a:buFont typeface="Arial" panose="020B0604020202020204" pitchFamily="34" charset="0"/>
              <a:buChar char="•"/>
            </a:pPr>
            <a:r>
              <a:rPr lang="sv-SE" sz="1600" dirty="0"/>
              <a:t>Vi kommer ej att ha ett show room hos Flügger.</a:t>
            </a:r>
          </a:p>
          <a:p>
            <a:pPr marL="285750" indent="-285750">
              <a:lnSpc>
                <a:spcPct val="150000"/>
              </a:lnSpc>
              <a:buFont typeface="Arial" panose="020B0604020202020204" pitchFamily="34" charset="0"/>
              <a:buChar char="•"/>
            </a:pPr>
            <a:endParaRPr lang="sv-SE" sz="1600" dirty="0"/>
          </a:p>
          <a:p>
            <a:pPr>
              <a:lnSpc>
                <a:spcPct val="150000"/>
              </a:lnSpc>
            </a:pPr>
            <a:endParaRPr lang="sv-SE" sz="1600" dirty="0"/>
          </a:p>
          <a:p>
            <a:pPr marL="285750" indent="-285750">
              <a:lnSpc>
                <a:spcPct val="150000"/>
              </a:lnSpc>
              <a:buFont typeface="Arial" panose="020B0604020202020204" pitchFamily="34" charset="0"/>
              <a:buChar char="•"/>
            </a:pPr>
            <a:endParaRPr lang="sv-SE" sz="1600" dirty="0"/>
          </a:p>
        </p:txBody>
      </p:sp>
    </p:spTree>
    <p:extLst>
      <p:ext uri="{BB962C8B-B14F-4D97-AF65-F5344CB8AC3E}">
        <p14:creationId xmlns:p14="http://schemas.microsoft.com/office/powerpoint/2010/main" val="2409864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ruta 16">
            <a:extLst>
              <a:ext uri="{FF2B5EF4-FFF2-40B4-BE49-F238E27FC236}">
                <a16:creationId xmlns:a16="http://schemas.microsoft.com/office/drawing/2014/main" id="{EABD5F5B-949D-6F2B-5704-AA8D87282FB1}"/>
              </a:ext>
            </a:extLst>
          </p:cNvPr>
          <p:cNvSpPr txBox="1"/>
          <p:nvPr/>
        </p:nvSpPr>
        <p:spPr>
          <a:xfrm>
            <a:off x="8655084" y="4118883"/>
            <a:ext cx="36901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FFFFFF"/>
                </a:solidFill>
                <a:effectLst/>
                <a:uLnTx/>
                <a:uFillTx/>
                <a:latin typeface="Arial" panose="020B0604020202020204" pitchFamily="34" charset="0"/>
                <a:ea typeface="Palanquin Light" charset="0"/>
                <a:cs typeface="Arial" panose="020B0604020202020204" pitchFamily="34" charset="0"/>
              </a:rPr>
              <a:t>5%</a:t>
            </a:r>
          </a:p>
        </p:txBody>
      </p:sp>
      <p:sp>
        <p:nvSpPr>
          <p:cNvPr id="5" name="textruta 4">
            <a:extLst>
              <a:ext uri="{FF2B5EF4-FFF2-40B4-BE49-F238E27FC236}">
                <a16:creationId xmlns:a16="http://schemas.microsoft.com/office/drawing/2014/main" id="{0C4A576E-883F-7769-9647-6A8C34F8D9A1}"/>
              </a:ext>
            </a:extLst>
          </p:cNvPr>
          <p:cNvSpPr txBox="1"/>
          <p:nvPr/>
        </p:nvSpPr>
        <p:spPr>
          <a:xfrm>
            <a:off x="11597268" y="312234"/>
            <a:ext cx="379142" cy="369332"/>
          </a:xfrm>
          <a:prstGeom prst="rect">
            <a:avLst/>
          </a:prstGeom>
          <a:solidFill>
            <a:schemeClr val="accent6"/>
          </a:solidFill>
        </p:spPr>
        <p:txBody>
          <a:bodyPr wrap="square" rtlCol="0">
            <a:spAutoFit/>
          </a:bodyPr>
          <a:lstStyle/>
          <a:p>
            <a:endParaRPr lang="sv-SE" dirty="0"/>
          </a:p>
        </p:txBody>
      </p:sp>
      <p:pic>
        <p:nvPicPr>
          <p:cNvPr id="12" name="Bildobjekt 11" descr="En bild som visar person, larv, reptil, ryggradslös&#10;&#10;Automatiskt genererad beskrivning">
            <a:extLst>
              <a:ext uri="{FF2B5EF4-FFF2-40B4-BE49-F238E27FC236}">
                <a16:creationId xmlns:a16="http://schemas.microsoft.com/office/drawing/2014/main" id="{5C8CC02A-DD59-75A6-4F5D-7EB80557A85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7835" y="0"/>
            <a:ext cx="12136330" cy="6859664"/>
          </a:xfrm>
          <a:prstGeom prst="rect">
            <a:avLst/>
          </a:prstGeom>
        </p:spPr>
      </p:pic>
      <p:sp>
        <p:nvSpPr>
          <p:cNvPr id="8" name="Rubrik 7">
            <a:extLst>
              <a:ext uri="{FF2B5EF4-FFF2-40B4-BE49-F238E27FC236}">
                <a16:creationId xmlns:a16="http://schemas.microsoft.com/office/drawing/2014/main" id="{52B8BF23-C84F-BFCB-FC77-B069732E73EF}"/>
              </a:ext>
            </a:extLst>
          </p:cNvPr>
          <p:cNvSpPr>
            <a:spLocks noGrp="1"/>
          </p:cNvSpPr>
          <p:nvPr>
            <p:ph type="title"/>
          </p:nvPr>
        </p:nvSpPr>
        <p:spPr>
          <a:xfrm>
            <a:off x="925141" y="1553504"/>
            <a:ext cx="11372850" cy="972000"/>
          </a:xfrm>
        </p:spPr>
        <p:txBody>
          <a:bodyPr/>
          <a:lstStyle/>
          <a:p>
            <a:r>
              <a:rPr lang="sv-SE" dirty="0"/>
              <a:t>Tack!</a:t>
            </a:r>
          </a:p>
        </p:txBody>
      </p:sp>
      <p:sp>
        <p:nvSpPr>
          <p:cNvPr id="9" name="textruta 8">
            <a:extLst>
              <a:ext uri="{FF2B5EF4-FFF2-40B4-BE49-F238E27FC236}">
                <a16:creationId xmlns:a16="http://schemas.microsoft.com/office/drawing/2014/main" id="{DCC69A6C-EA95-8E05-A79C-B46A2D24CC20}"/>
              </a:ext>
            </a:extLst>
          </p:cNvPr>
          <p:cNvSpPr txBox="1"/>
          <p:nvPr/>
        </p:nvSpPr>
        <p:spPr>
          <a:xfrm>
            <a:off x="700665" y="6414961"/>
            <a:ext cx="11821801" cy="261610"/>
          </a:xfrm>
          <a:prstGeom prst="rect">
            <a:avLst/>
          </a:prstGeom>
          <a:noFill/>
        </p:spPr>
        <p:txBody>
          <a:bodyPr wrap="square">
            <a:spAutoFit/>
          </a:bodyPr>
          <a:lstStyle/>
          <a:p>
            <a:r>
              <a:rPr lang="sv-SE" sz="1100" i="1" dirty="0">
                <a:latin typeface="Times New Roman" panose="02020603050405020304" pitchFamily="18" charset="0"/>
                <a:cs typeface="Times New Roman" panose="02020603050405020304" pitchFamily="18" charset="0"/>
              </a:rPr>
              <a:t>”Endast den som sover gör inga fel. Att göra fel är den handlingskraftiges privilegium - den som förmår att göra om och rätta till.” </a:t>
            </a:r>
            <a:r>
              <a:rPr lang="sv-SE" sz="1100" dirty="0">
                <a:latin typeface="Times New Roman" panose="02020603050405020304" pitchFamily="18" charset="0"/>
                <a:cs typeface="Times New Roman" panose="02020603050405020304" pitchFamily="18" charset="0"/>
              </a:rPr>
              <a:t>- Ingvar Kamprad</a:t>
            </a:r>
          </a:p>
        </p:txBody>
      </p:sp>
    </p:spTree>
    <p:extLst>
      <p:ext uri="{BB962C8B-B14F-4D97-AF65-F5344CB8AC3E}">
        <p14:creationId xmlns:p14="http://schemas.microsoft.com/office/powerpoint/2010/main" val="860527803"/>
      </p:ext>
    </p:extLst>
  </p:cSld>
  <p:clrMapOvr>
    <a:masterClrMapping/>
  </p:clrMapOvr>
</p:sld>
</file>

<file path=ppt/theme/theme1.xml><?xml version="1.0" encoding="utf-8"?>
<a:theme xmlns:a="http://schemas.openxmlformats.org/drawingml/2006/main" name="Telge">
  <a:themeElements>
    <a:clrScheme name="Telge">
      <a:dk1>
        <a:srgbClr val="000000"/>
      </a:dk1>
      <a:lt1>
        <a:srgbClr val="FFFFFF"/>
      </a:lt1>
      <a:dk2>
        <a:srgbClr val="595959"/>
      </a:dk2>
      <a:lt2>
        <a:srgbClr val="FFFFFF"/>
      </a:lt2>
      <a:accent1>
        <a:srgbClr val="FFC960"/>
      </a:accent1>
      <a:accent2>
        <a:srgbClr val="F57D5B"/>
      </a:accent2>
      <a:accent3>
        <a:srgbClr val="1E78BE"/>
      </a:accent3>
      <a:accent4>
        <a:srgbClr val="46823C"/>
      </a:accent4>
      <a:accent5>
        <a:srgbClr val="FCF0BC"/>
      </a:accent5>
      <a:accent6>
        <a:srgbClr val="DDE8CB"/>
      </a:accent6>
      <a:hlink>
        <a:srgbClr val="5F5F5F"/>
      </a:hlink>
      <a:folHlink>
        <a:srgbClr val="919191"/>
      </a:folHlink>
    </a:clrScheme>
    <a:fontScheme name="Telge 2">
      <a:majorFont>
        <a:latin typeface="Telge Thin"/>
        <a:ea typeface=""/>
        <a:cs typeface=""/>
      </a:majorFont>
      <a:minorFont>
        <a:latin typeface="Telge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222222"/>
          </a:solidFill>
        </a:ln>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Mörkgul">
      <a:srgbClr val="DD8C23"/>
    </a:custClr>
    <a:custClr name="Mörkröd">
      <a:srgbClr val="CB4522"/>
    </a:custClr>
    <a:custClr name="Mörkblå">
      <a:srgbClr val="074896"/>
    </a:custClr>
    <a:custClr name="Mörkgrön">
      <a:srgbClr val="315E2D"/>
    </a:custClr>
    <a:custClr name="Svart">
      <a:srgbClr val="222222"/>
    </a:custClr>
    <a:custClr name="Ljusgul 50%">
      <a:srgbClr val="FCF0BC"/>
    </a:custClr>
    <a:custClr name="Ljusröd 50%">
      <a:srgbClr val="FFE4D6"/>
    </a:custClr>
    <a:custClr name="Ljusblå 50%">
      <a:srgbClr val="C7E4F1"/>
    </a:custClr>
    <a:custClr name="Ljusgrön 50%">
      <a:srgbClr val="DDE8CB"/>
    </a:custClr>
    <a:custClr>
      <a:srgbClr val="E5E5E5"/>
    </a:custClr>
    <a:custClr name="Telge Gul">
      <a:srgbClr val="FFC960"/>
    </a:custClr>
    <a:custClr name="Telge Röd">
      <a:srgbClr val="F57D5B"/>
    </a:custClr>
    <a:custClr>
      <a:srgbClr val="1E78BE"/>
    </a:custClr>
    <a:custClr>
      <a:srgbClr val="46823C"/>
    </a:custClr>
    <a:custClr>
      <a:srgbClr val="595959"/>
    </a:custClr>
    <a:custClr name="Ljusgul 25%">
      <a:srgbClr val="FDF7DE"/>
    </a:custClr>
    <a:custClr name="Ljusröd 25%">
      <a:srgbClr val="FFF1EA"/>
    </a:custClr>
    <a:custClr name="Ljusblå 25%">
      <a:srgbClr val="E3F1F8"/>
    </a:custClr>
    <a:custClr name="Ljusgrön 25%">
      <a:srgbClr val="EEF3E5"/>
    </a:custClr>
    <a:custClr name="Ljusgrå 25%">
      <a:srgbClr val="F2F2F2"/>
    </a:custClr>
    <a:custClr name="Ljusgul">
      <a:srgbClr val="F9E17A"/>
    </a:custClr>
    <a:custClr>
      <a:srgbClr val="FFC9AD"/>
    </a:custClr>
    <a:custClr>
      <a:srgbClr val="8EC9E2"/>
    </a:custClr>
    <a:custClr>
      <a:srgbClr val="BBD197"/>
    </a:custClr>
    <a:custClr>
      <a:srgbClr val="CCCCCC"/>
    </a:custClr>
    <a:custClr name="Ljusgul 15%">
      <a:srgbClr val="FEFBEB"/>
    </a:custClr>
    <a:custClr name="Ljusröd 15%">
      <a:srgbClr val="FFF7F3"/>
    </a:custClr>
    <a:custClr name="Ljusblå 15%">
      <a:srgbClr val="EEF7FB"/>
    </a:custClr>
    <a:custClr name="Ljusgrön 15%">
      <a:srgbClr val="F5F8EF"/>
    </a:custClr>
    <a:custClr name="Ljusgrå 15%">
      <a:srgbClr val="F7F7F7"/>
    </a:custClr>
  </a:custClrLst>
  <a:extLst>
    <a:ext uri="{05A4C25C-085E-4340-85A3-A5531E510DB2}">
      <thm15:themeFamily xmlns:thm15="http://schemas.microsoft.com/office/thememl/2012/main" name="Telge.potx" id="{2861CB83-1AE7-4261-9920-45A7948296C1}" vid="{18066114-1D0A-4126-8B1D-D760A7FB7D44}"/>
    </a:ext>
  </a:extLst>
</a:theme>
</file>

<file path=ppt/theme/theme2.xml><?xml version="1.0" encoding="utf-8"?>
<a:theme xmlns:a="http://schemas.openxmlformats.org/drawingml/2006/main" name="Office-tema">
  <a:themeElements>
    <a:clrScheme name="Telge">
      <a:dk1>
        <a:srgbClr val="000000"/>
      </a:dk1>
      <a:lt1>
        <a:srgbClr val="FFFFFF"/>
      </a:lt1>
      <a:dk2>
        <a:srgbClr val="595959"/>
      </a:dk2>
      <a:lt2>
        <a:srgbClr val="FFFFFF"/>
      </a:lt2>
      <a:accent1>
        <a:srgbClr val="FFC960"/>
      </a:accent1>
      <a:accent2>
        <a:srgbClr val="F57D5B"/>
      </a:accent2>
      <a:accent3>
        <a:srgbClr val="1E78BE"/>
      </a:accent3>
      <a:accent4>
        <a:srgbClr val="46823C"/>
      </a:accent4>
      <a:accent5>
        <a:srgbClr val="FCF0BC"/>
      </a:accent5>
      <a:accent6>
        <a:srgbClr val="DDE8CB"/>
      </a:accent6>
      <a:hlink>
        <a:srgbClr val="5F5F5F"/>
      </a:hlink>
      <a:folHlink>
        <a:srgbClr val="919191"/>
      </a:folHlink>
    </a:clrScheme>
    <a:fontScheme name="Telge 1">
      <a:majorFont>
        <a:latin typeface="Avenir Next"/>
        <a:ea typeface=""/>
        <a:cs typeface=""/>
      </a:majorFont>
      <a:minorFont>
        <a:latin typeface="Avenir N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Telge">
      <a:dk1>
        <a:srgbClr val="000000"/>
      </a:dk1>
      <a:lt1>
        <a:srgbClr val="FFFFFF"/>
      </a:lt1>
      <a:dk2>
        <a:srgbClr val="595959"/>
      </a:dk2>
      <a:lt2>
        <a:srgbClr val="FFFFFF"/>
      </a:lt2>
      <a:accent1>
        <a:srgbClr val="FFC960"/>
      </a:accent1>
      <a:accent2>
        <a:srgbClr val="F57D5B"/>
      </a:accent2>
      <a:accent3>
        <a:srgbClr val="1E78BE"/>
      </a:accent3>
      <a:accent4>
        <a:srgbClr val="46823C"/>
      </a:accent4>
      <a:accent5>
        <a:srgbClr val="FCF0BC"/>
      </a:accent5>
      <a:accent6>
        <a:srgbClr val="DDE8CB"/>
      </a:accent6>
      <a:hlink>
        <a:srgbClr val="5F5F5F"/>
      </a:hlink>
      <a:folHlink>
        <a:srgbClr val="919191"/>
      </a:folHlink>
    </a:clrScheme>
    <a:fontScheme name="Telge 1">
      <a:majorFont>
        <a:latin typeface="Avenir Next"/>
        <a:ea typeface=""/>
        <a:cs typeface=""/>
      </a:majorFont>
      <a:minorFont>
        <a:latin typeface="Avenir N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261B5BABC2062046A3A6C7BA83E1064C" ma:contentTypeVersion="10" ma:contentTypeDescription="Skapa ett nytt dokument." ma:contentTypeScope="" ma:versionID="558cb83ec7cdb221a774d0b7d86f73e5">
  <xsd:schema xmlns:xsd="http://www.w3.org/2001/XMLSchema" xmlns:xs="http://www.w3.org/2001/XMLSchema" xmlns:p="http://schemas.microsoft.com/office/2006/metadata/properties" xmlns:ns3="17798c2e-8ec6-411a-92bf-42cada8c5360" targetNamespace="http://schemas.microsoft.com/office/2006/metadata/properties" ma:root="true" ma:fieldsID="0ebfa375b3427caae85372d13753e19e" ns3:_="">
    <xsd:import namespace="17798c2e-8ec6-411a-92bf-42cada8c5360"/>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Locatio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798c2e-8ec6-411a-92bf-42cada8c536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Location" ma:index="11" nillable="true" ma:displayName="Location" ma:internalName="MediaServiceLocatio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4ABDA6A-1F6C-4B42-8544-08E5AE6AC91F}">
  <ds:schemaRefs>
    <ds:schemaRef ds:uri="http://schemas.microsoft.com/office/2006/documentManagement/types"/>
    <ds:schemaRef ds:uri="http://purl.org/dc/elements/1.1/"/>
    <ds:schemaRef ds:uri="http://purl.org/dc/dcmitype/"/>
    <ds:schemaRef ds:uri="http://schemas.microsoft.com/office/2006/metadata/properties"/>
    <ds:schemaRef ds:uri="http://purl.org/dc/terms/"/>
    <ds:schemaRef ds:uri="17798c2e-8ec6-411a-92bf-42cada8c5360"/>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8DCA370-3D7E-423A-A625-328FC6152E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798c2e-8ec6-411a-92bf-42cada8c53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CEBAD6A-AFE5-46E0-9A90-AF4AB80FFBEE}">
  <ds:schemaRefs>
    <ds:schemaRef ds:uri="http://schemas.microsoft.com/sharepoint/v3/contenttype/forms"/>
  </ds:schemaRefs>
</ds:datastoreItem>
</file>

<file path=docMetadata/LabelInfo.xml><?xml version="1.0" encoding="utf-8"?>
<clbl:labelList xmlns:clbl="http://schemas.microsoft.com/office/2020/mipLabelMetadata">
  <clbl:label id="{1a1cb525-c9d1-499c-bfd9-64700423c8c7}" enabled="1" method="Privileged" siteId="{74c3677e-5b7b-432a-9b25-296263c3d091}" removed="0"/>
</clbl:labelList>
</file>

<file path=docProps/app.xml><?xml version="1.0" encoding="utf-8"?>
<Properties xmlns="http://schemas.openxmlformats.org/officeDocument/2006/extended-properties" xmlns:vt="http://schemas.openxmlformats.org/officeDocument/2006/docPropsVTypes">
  <Template>blank</Template>
  <TotalTime>5970</TotalTime>
  <Words>813</Words>
  <Application>Microsoft Office PowerPoint</Application>
  <PresentationFormat>Bredbild</PresentationFormat>
  <Paragraphs>101</Paragraphs>
  <Slides>9</Slides>
  <Notes>7</Notes>
  <HiddenSlides>1</HiddenSlides>
  <MMClips>0</MMClips>
  <ScaleCrop>false</ScaleCrop>
  <HeadingPairs>
    <vt:vector size="8" baseType="variant">
      <vt:variant>
        <vt:lpstr>Använt teckensnitt</vt:lpstr>
      </vt:variant>
      <vt:variant>
        <vt:i4>6</vt:i4>
      </vt:variant>
      <vt:variant>
        <vt:lpstr>Tema</vt:lpstr>
      </vt:variant>
      <vt:variant>
        <vt:i4>1</vt:i4>
      </vt:variant>
      <vt:variant>
        <vt:lpstr>Serverprogram för OLE-inbäddning</vt:lpstr>
      </vt:variant>
      <vt:variant>
        <vt:i4>1</vt:i4>
      </vt:variant>
      <vt:variant>
        <vt:lpstr>Bildrubriker</vt:lpstr>
      </vt:variant>
      <vt:variant>
        <vt:i4>9</vt:i4>
      </vt:variant>
    </vt:vector>
  </HeadingPairs>
  <TitlesOfParts>
    <vt:vector size="17" baseType="lpstr">
      <vt:lpstr>Arial</vt:lpstr>
      <vt:lpstr>Avenir Next</vt:lpstr>
      <vt:lpstr>Calibri</vt:lpstr>
      <vt:lpstr>Telge Light</vt:lpstr>
      <vt:lpstr>Telge Thin</vt:lpstr>
      <vt:lpstr>Times New Roman</vt:lpstr>
      <vt:lpstr>Telge</vt:lpstr>
      <vt:lpstr>Worksheet</vt:lpstr>
      <vt:lpstr>Instruktioner (dold sida, visas inte vid utskrift)</vt:lpstr>
      <vt:lpstr>Telge Premium  tidigare Förnya ditt hem</vt:lpstr>
      <vt:lpstr>Vad innebär Telge Premium?               </vt:lpstr>
      <vt:lpstr>Prislista SABO-anpassad</vt:lpstr>
      <vt:lpstr>Prisavdrag och rabatter</vt:lpstr>
      <vt:lpstr>Process</vt:lpstr>
      <vt:lpstr>Avtal</vt:lpstr>
      <vt:lpstr>Telge Premium</vt:lpstr>
      <vt:lpstr>Tack!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Instruktioner (dold sida, visas inte vid utskrift)</dc:title>
  <dc:creator>Helen Kihlman (TB)</dc:creator>
  <cp:lastModifiedBy>Sandra Engman (TB)</cp:lastModifiedBy>
  <cp:revision>77</cp:revision>
  <dcterms:created xsi:type="dcterms:W3CDTF">2022-10-19T06:13:50Z</dcterms:created>
  <dcterms:modified xsi:type="dcterms:W3CDTF">2025-04-28T08:26:43Z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0x010100261B5BABC2062046A3A6C7BA83E1064C</vt:lpwstr>
  </property>
  <property fmtid="{D5CDD505-2E9C-101B-9397-08002B2CF9AE}" pid="3" name="ClassificationContentMarkingHeaderLocations">
    <vt:lpwstr>Telge:8</vt:lpwstr>
  </property>
  <property fmtid="{D5CDD505-2E9C-101B-9397-08002B2CF9AE}" pid="4" name="ClassificationContentMarkingHeaderText">
    <vt:lpwstr>Känslighet - Öppen</vt:lpwstr>
  </property>
</Properties>
</file>